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0" r:id="rId3"/>
    <p:sldId id="266" r:id="rId4"/>
    <p:sldId id="267" r:id="rId5"/>
    <p:sldId id="268" r:id="rId6"/>
    <p:sldId id="263" r:id="rId7"/>
    <p:sldId id="269" r:id="rId8"/>
    <p:sldId id="257" r:id="rId9"/>
    <p:sldId id="265" r:id="rId10"/>
    <p:sldId id="271" r:id="rId11"/>
    <p:sldId id="272" r:id="rId12"/>
    <p:sldId id="273" r:id="rId13"/>
    <p:sldId id="264" r:id="rId14"/>
    <p:sldId id="261" r:id="rId15"/>
    <p:sldId id="2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0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1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2.xml"/><Relationship Id="rId16" Type="http://schemas.openxmlformats.org/officeDocument/2006/relationships/image" Target="../media/image24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23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29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image" Target="../media/image27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26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Pret</a:t>
            </a:r>
            <a:r>
              <a:rPr lang="es-419" dirty="0" smtClean="0"/>
              <a:t>é</a:t>
            </a:r>
            <a:r>
              <a:rPr lang="en-US" dirty="0" err="1" smtClean="0"/>
              <a:t>rito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Español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87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El otro día (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other</a:t>
            </a:r>
            <a:r>
              <a:rPr lang="es-419" dirty="0" smtClean="0"/>
              <a:t> </a:t>
            </a:r>
            <a:r>
              <a:rPr lang="es-419" dirty="0" err="1" smtClean="0"/>
              <a:t>day</a:t>
            </a:r>
            <a:r>
              <a:rPr lang="es-419" dirty="0" smtClean="0"/>
              <a:t>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419" sz="2000" dirty="0" smtClean="0"/>
              <a:t>Mis amigas y yo                                    (Comprar )                                los  vestidos en </a:t>
            </a:r>
            <a:r>
              <a:rPr lang="es-419" sz="2000" dirty="0" err="1" smtClean="0"/>
              <a:t>Forever</a:t>
            </a:r>
            <a:r>
              <a:rPr lang="es-419" sz="2000" dirty="0" smtClean="0"/>
              <a:t> 21</a:t>
            </a:r>
          </a:p>
          <a:p>
            <a:pPr>
              <a:lnSpc>
                <a:spcPct val="200000"/>
              </a:lnSpc>
            </a:pPr>
            <a:r>
              <a:rPr lang="es-419" sz="2000" dirty="0"/>
              <a:t> </a:t>
            </a:r>
            <a:r>
              <a:rPr lang="es-419" sz="2000" dirty="0" smtClean="0"/>
              <a:t>                                                                                                              la ropa en </a:t>
            </a:r>
            <a:r>
              <a:rPr lang="es-419" sz="2000" dirty="0" err="1" smtClean="0"/>
              <a:t>lululemon</a:t>
            </a:r>
            <a:endParaRPr lang="es-419" sz="2000" dirty="0" smtClean="0"/>
          </a:p>
          <a:p>
            <a:pPr>
              <a:lnSpc>
                <a:spcPct val="200000"/>
              </a:lnSpc>
            </a:pPr>
            <a:r>
              <a:rPr lang="es-419" sz="2000" dirty="0"/>
              <a:t> </a:t>
            </a:r>
            <a:r>
              <a:rPr lang="es-419" sz="2000" dirty="0" smtClean="0"/>
              <a:t>                                                                                                              los pantalones en Target</a:t>
            </a:r>
          </a:p>
          <a:p>
            <a:pPr>
              <a:lnSpc>
                <a:spcPct val="200000"/>
              </a:lnSpc>
            </a:pPr>
            <a:r>
              <a:rPr lang="es-419" sz="2000" dirty="0"/>
              <a:t> </a:t>
            </a:r>
            <a:r>
              <a:rPr lang="es-419" sz="2000" dirty="0" smtClean="0"/>
              <a:t>                                                                                                               las camisetas en H </a:t>
            </a:r>
            <a:r>
              <a:rPr lang="en-US" sz="2000" dirty="0" smtClean="0"/>
              <a:t>&amp; M</a:t>
            </a:r>
            <a:endParaRPr lang="es-419" sz="2000" dirty="0" smtClean="0"/>
          </a:p>
          <a:p>
            <a:r>
              <a:rPr lang="es-419" sz="2000" dirty="0"/>
              <a:t> </a:t>
            </a:r>
            <a:r>
              <a:rPr lang="es-419" sz="2000" dirty="0" smtClean="0"/>
              <a:t>                                                                                                              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1920" y="3197542"/>
            <a:ext cx="283845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4476" y="2832265"/>
            <a:ext cx="1450974" cy="3645724"/>
          </a:xfrm>
          <a:prstGeom prst="rect">
            <a:avLst/>
          </a:prstGeom>
        </p:spPr>
      </p:pic>
      <p:grpSp>
        <p:nvGrpSpPr>
          <p:cNvPr id="16" name="SMARTInkShape-Group1218"/>
          <p:cNvGrpSpPr/>
          <p:nvPr/>
        </p:nvGrpSpPr>
        <p:grpSpPr>
          <a:xfrm>
            <a:off x="4643658" y="2667000"/>
            <a:ext cx="3011188" cy="547689"/>
            <a:chOff x="4643658" y="2667000"/>
            <a:chExt cx="3011188" cy="547689"/>
          </a:xfrm>
        </p:grpSpPr>
        <p:sp>
          <p:nvSpPr>
            <p:cNvPr id="6" name="SMARTInkShape-2362"/>
            <p:cNvSpPr/>
            <p:nvPr>
              <p:custDataLst>
                <p:tags r:id="rId1"/>
              </p:custDataLst>
            </p:nvPr>
          </p:nvSpPr>
          <p:spPr>
            <a:xfrm>
              <a:off x="7477344" y="2667000"/>
              <a:ext cx="177502" cy="368337"/>
            </a:xfrm>
            <a:custGeom>
              <a:avLst/>
              <a:gdLst/>
              <a:ahLst/>
              <a:cxnLst/>
              <a:rect l="0" t="0" r="0" b="0"/>
              <a:pathLst>
                <a:path w="177502" h="368337">
                  <a:moveTo>
                    <a:pt x="95031" y="0"/>
                  </a:moveTo>
                  <a:lnTo>
                    <a:pt x="95031" y="0"/>
                  </a:lnTo>
                  <a:lnTo>
                    <a:pt x="67043" y="0"/>
                  </a:lnTo>
                  <a:lnTo>
                    <a:pt x="59220" y="3528"/>
                  </a:lnTo>
                  <a:lnTo>
                    <a:pt x="55283" y="6321"/>
                  </a:lnTo>
                  <a:lnTo>
                    <a:pt x="31274" y="13449"/>
                  </a:lnTo>
                  <a:lnTo>
                    <a:pt x="8208" y="38584"/>
                  </a:lnTo>
                  <a:lnTo>
                    <a:pt x="3526" y="50662"/>
                  </a:lnTo>
                  <a:lnTo>
                    <a:pt x="0" y="86793"/>
                  </a:lnTo>
                  <a:lnTo>
                    <a:pt x="3406" y="95019"/>
                  </a:lnTo>
                  <a:lnTo>
                    <a:pt x="6167" y="99064"/>
                  </a:lnTo>
                  <a:lnTo>
                    <a:pt x="57267" y="134933"/>
                  </a:lnTo>
                  <a:lnTo>
                    <a:pt x="109458" y="158749"/>
                  </a:lnTo>
                  <a:lnTo>
                    <a:pt x="124814" y="170215"/>
                  </a:lnTo>
                  <a:lnTo>
                    <a:pt x="144426" y="188017"/>
                  </a:lnTo>
                  <a:lnTo>
                    <a:pt x="168436" y="205885"/>
                  </a:lnTo>
                  <a:lnTo>
                    <a:pt x="173957" y="214094"/>
                  </a:lnTo>
                  <a:lnTo>
                    <a:pt x="176411" y="223476"/>
                  </a:lnTo>
                  <a:lnTo>
                    <a:pt x="177501" y="236465"/>
                  </a:lnTo>
                  <a:lnTo>
                    <a:pt x="171795" y="258652"/>
                  </a:lnTo>
                  <a:lnTo>
                    <a:pt x="145150" y="313571"/>
                  </a:lnTo>
                  <a:lnTo>
                    <a:pt x="125167" y="336033"/>
                  </a:lnTo>
                  <a:lnTo>
                    <a:pt x="87197" y="363338"/>
                  </a:lnTo>
                  <a:lnTo>
                    <a:pt x="63507" y="368336"/>
                  </a:lnTo>
                  <a:lnTo>
                    <a:pt x="47406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63"/>
            <p:cNvSpPr/>
            <p:nvPr>
              <p:custDataLst>
                <p:tags r:id="rId2"/>
              </p:custDataLst>
            </p:nvPr>
          </p:nvSpPr>
          <p:spPr>
            <a:xfrm>
              <a:off x="7227639" y="2750367"/>
              <a:ext cx="139409" cy="306286"/>
            </a:xfrm>
            <a:custGeom>
              <a:avLst/>
              <a:gdLst/>
              <a:ahLst/>
              <a:cxnLst/>
              <a:rect l="0" t="0" r="0" b="0"/>
              <a:pathLst>
                <a:path w="139409" h="306286">
                  <a:moveTo>
                    <a:pt x="35174" y="71414"/>
                  </a:moveTo>
                  <a:lnTo>
                    <a:pt x="35174" y="71414"/>
                  </a:lnTo>
                  <a:lnTo>
                    <a:pt x="18602" y="87986"/>
                  </a:lnTo>
                  <a:lnTo>
                    <a:pt x="14579" y="102592"/>
                  </a:lnTo>
                  <a:lnTo>
                    <a:pt x="3603" y="155728"/>
                  </a:lnTo>
                  <a:lnTo>
                    <a:pt x="0" y="214417"/>
                  </a:lnTo>
                  <a:lnTo>
                    <a:pt x="886" y="260617"/>
                  </a:lnTo>
                  <a:lnTo>
                    <a:pt x="8992" y="286812"/>
                  </a:lnTo>
                  <a:lnTo>
                    <a:pt x="16041" y="298556"/>
                  </a:lnTo>
                  <a:lnTo>
                    <a:pt x="23584" y="304658"/>
                  </a:lnTo>
                  <a:lnTo>
                    <a:pt x="27447" y="306285"/>
                  </a:lnTo>
                  <a:lnTo>
                    <a:pt x="31345" y="306047"/>
                  </a:lnTo>
                  <a:lnTo>
                    <a:pt x="57387" y="292682"/>
                  </a:lnTo>
                  <a:lnTo>
                    <a:pt x="68418" y="281762"/>
                  </a:lnTo>
                  <a:lnTo>
                    <a:pt x="103911" y="228330"/>
                  </a:lnTo>
                  <a:lnTo>
                    <a:pt x="126099" y="169101"/>
                  </a:lnTo>
                  <a:lnTo>
                    <a:pt x="138732" y="119521"/>
                  </a:lnTo>
                  <a:lnTo>
                    <a:pt x="139408" y="96764"/>
                  </a:lnTo>
                  <a:lnTo>
                    <a:pt x="130064" y="44116"/>
                  </a:lnTo>
                  <a:lnTo>
                    <a:pt x="124531" y="27973"/>
                  </a:lnTo>
                  <a:lnTo>
                    <a:pt x="114135" y="15506"/>
                  </a:lnTo>
                  <a:lnTo>
                    <a:pt x="102017" y="6879"/>
                  </a:lnTo>
                  <a:lnTo>
                    <a:pt x="87758" y="2022"/>
                  </a:lnTo>
                  <a:lnTo>
                    <a:pt x="60860" y="0"/>
                  </a:lnTo>
                  <a:lnTo>
                    <a:pt x="60236" y="1315"/>
                  </a:lnTo>
                  <a:lnTo>
                    <a:pt x="58986" y="35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64"/>
            <p:cNvSpPr/>
            <p:nvPr>
              <p:custDataLst>
                <p:tags r:id="rId3"/>
              </p:custDataLst>
            </p:nvPr>
          </p:nvSpPr>
          <p:spPr>
            <a:xfrm>
              <a:off x="6822281" y="2798775"/>
              <a:ext cx="357189" cy="246596"/>
            </a:xfrm>
            <a:custGeom>
              <a:avLst/>
              <a:gdLst/>
              <a:ahLst/>
              <a:cxnLst/>
              <a:rect l="0" t="0" r="0" b="0"/>
              <a:pathLst>
                <a:path w="357189" h="246596">
                  <a:moveTo>
                    <a:pt x="0" y="11100"/>
                  </a:moveTo>
                  <a:lnTo>
                    <a:pt x="0" y="11100"/>
                  </a:lnTo>
                  <a:lnTo>
                    <a:pt x="0" y="67420"/>
                  </a:lnTo>
                  <a:lnTo>
                    <a:pt x="9424" y="122929"/>
                  </a:lnTo>
                  <a:lnTo>
                    <a:pt x="11416" y="176359"/>
                  </a:lnTo>
                  <a:lnTo>
                    <a:pt x="22680" y="231234"/>
                  </a:lnTo>
                  <a:lnTo>
                    <a:pt x="23664" y="246595"/>
                  </a:lnTo>
                  <a:lnTo>
                    <a:pt x="23769" y="242125"/>
                  </a:lnTo>
                  <a:lnTo>
                    <a:pt x="25106" y="240523"/>
                  </a:lnTo>
                  <a:lnTo>
                    <a:pt x="30120" y="238742"/>
                  </a:lnTo>
                  <a:lnTo>
                    <a:pt x="31987" y="235622"/>
                  </a:lnTo>
                  <a:lnTo>
                    <a:pt x="39030" y="185603"/>
                  </a:lnTo>
                  <a:lnTo>
                    <a:pt x="54675" y="129624"/>
                  </a:lnTo>
                  <a:lnTo>
                    <a:pt x="65212" y="76880"/>
                  </a:lnTo>
                  <a:lnTo>
                    <a:pt x="83568" y="29317"/>
                  </a:lnTo>
                  <a:lnTo>
                    <a:pt x="99263" y="8378"/>
                  </a:lnTo>
                  <a:lnTo>
                    <a:pt x="107177" y="3276"/>
                  </a:lnTo>
                  <a:lnTo>
                    <a:pt x="119068" y="403"/>
                  </a:lnTo>
                  <a:lnTo>
                    <a:pt x="123035" y="0"/>
                  </a:lnTo>
                  <a:lnTo>
                    <a:pt x="127003" y="2377"/>
                  </a:lnTo>
                  <a:lnTo>
                    <a:pt x="146843" y="26088"/>
                  </a:lnTo>
                  <a:lnTo>
                    <a:pt x="151254" y="41574"/>
                  </a:lnTo>
                  <a:lnTo>
                    <a:pt x="157264" y="69077"/>
                  </a:lnTo>
                  <a:lnTo>
                    <a:pt x="163896" y="97511"/>
                  </a:lnTo>
                  <a:lnTo>
                    <a:pt x="174502" y="151733"/>
                  </a:lnTo>
                  <a:lnTo>
                    <a:pt x="178547" y="199131"/>
                  </a:lnTo>
                  <a:lnTo>
                    <a:pt x="179885" y="198631"/>
                  </a:lnTo>
                  <a:lnTo>
                    <a:pt x="184900" y="194548"/>
                  </a:lnTo>
                  <a:lnTo>
                    <a:pt x="188011" y="188323"/>
                  </a:lnTo>
                  <a:lnTo>
                    <a:pt x="206926" y="138939"/>
                  </a:lnTo>
                  <a:lnTo>
                    <a:pt x="229820" y="82126"/>
                  </a:lnTo>
                  <a:lnTo>
                    <a:pt x="261208" y="24015"/>
                  </a:lnTo>
                  <a:lnTo>
                    <a:pt x="269551" y="10225"/>
                  </a:lnTo>
                  <a:lnTo>
                    <a:pt x="283356" y="647"/>
                  </a:lnTo>
                  <a:lnTo>
                    <a:pt x="285477" y="1486"/>
                  </a:lnTo>
                  <a:lnTo>
                    <a:pt x="291361" y="5945"/>
                  </a:lnTo>
                  <a:lnTo>
                    <a:pt x="294858" y="15864"/>
                  </a:lnTo>
                  <a:lnTo>
                    <a:pt x="297493" y="73262"/>
                  </a:lnTo>
                  <a:lnTo>
                    <a:pt x="301162" y="130509"/>
                  </a:lnTo>
                  <a:lnTo>
                    <a:pt x="309781" y="188417"/>
                  </a:lnTo>
                  <a:lnTo>
                    <a:pt x="318740" y="214598"/>
                  </a:lnTo>
                  <a:lnTo>
                    <a:pt x="325989" y="226338"/>
                  </a:lnTo>
                  <a:lnTo>
                    <a:pt x="333620" y="232438"/>
                  </a:lnTo>
                  <a:lnTo>
                    <a:pt x="344599" y="237033"/>
                  </a:lnTo>
                  <a:lnTo>
                    <a:pt x="357188" y="213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65"/>
            <p:cNvSpPr/>
            <p:nvPr>
              <p:custDataLst>
                <p:tags r:id="rId4"/>
              </p:custDataLst>
            </p:nvPr>
          </p:nvSpPr>
          <p:spPr>
            <a:xfrm>
              <a:off x="6524831" y="2786063"/>
              <a:ext cx="202201" cy="247571"/>
            </a:xfrm>
            <a:custGeom>
              <a:avLst/>
              <a:gdLst/>
              <a:ahLst/>
              <a:cxnLst/>
              <a:rect l="0" t="0" r="0" b="0"/>
              <a:pathLst>
                <a:path w="202201" h="247571">
                  <a:moveTo>
                    <a:pt x="83138" y="0"/>
                  </a:moveTo>
                  <a:lnTo>
                    <a:pt x="83138" y="0"/>
                  </a:lnTo>
                  <a:lnTo>
                    <a:pt x="72886" y="10251"/>
                  </a:lnTo>
                  <a:lnTo>
                    <a:pt x="65401" y="11415"/>
                  </a:lnTo>
                  <a:lnTo>
                    <a:pt x="63375" y="12902"/>
                  </a:lnTo>
                  <a:lnTo>
                    <a:pt x="62026" y="15215"/>
                  </a:lnTo>
                  <a:lnTo>
                    <a:pt x="61126" y="18081"/>
                  </a:lnTo>
                  <a:lnTo>
                    <a:pt x="46611" y="36009"/>
                  </a:lnTo>
                  <a:lnTo>
                    <a:pt x="42912" y="39881"/>
                  </a:lnTo>
                  <a:lnTo>
                    <a:pt x="19590" y="96660"/>
                  </a:lnTo>
                  <a:lnTo>
                    <a:pt x="3315" y="151439"/>
                  </a:lnTo>
                  <a:lnTo>
                    <a:pt x="103" y="208008"/>
                  </a:lnTo>
                  <a:lnTo>
                    <a:pt x="0" y="214078"/>
                  </a:lnTo>
                  <a:lnTo>
                    <a:pt x="3413" y="224350"/>
                  </a:lnTo>
                  <a:lnTo>
                    <a:pt x="8018" y="233325"/>
                  </a:lnTo>
                  <a:lnTo>
                    <a:pt x="10064" y="241724"/>
                  </a:lnTo>
                  <a:lnTo>
                    <a:pt x="11932" y="244493"/>
                  </a:lnTo>
                  <a:lnTo>
                    <a:pt x="14500" y="246339"/>
                  </a:lnTo>
                  <a:lnTo>
                    <a:pt x="17536" y="247570"/>
                  </a:lnTo>
                  <a:lnTo>
                    <a:pt x="20883" y="247067"/>
                  </a:lnTo>
                  <a:lnTo>
                    <a:pt x="28129" y="242981"/>
                  </a:lnTo>
                  <a:lnTo>
                    <a:pt x="51437" y="221979"/>
                  </a:lnTo>
                  <a:lnTo>
                    <a:pt x="83139" y="166366"/>
                  </a:lnTo>
                  <a:lnTo>
                    <a:pt x="101658" y="118775"/>
                  </a:lnTo>
                  <a:lnTo>
                    <a:pt x="116064" y="63274"/>
                  </a:lnTo>
                  <a:lnTo>
                    <a:pt x="118693" y="42220"/>
                  </a:lnTo>
                  <a:lnTo>
                    <a:pt x="120070" y="40053"/>
                  </a:lnTo>
                  <a:lnTo>
                    <a:pt x="122312" y="38608"/>
                  </a:lnTo>
                  <a:lnTo>
                    <a:pt x="125129" y="37645"/>
                  </a:lnTo>
                  <a:lnTo>
                    <a:pt x="125684" y="38326"/>
                  </a:lnTo>
                  <a:lnTo>
                    <a:pt x="121467" y="45604"/>
                  </a:lnTo>
                  <a:lnTo>
                    <a:pt x="120017" y="52460"/>
                  </a:lnTo>
                  <a:lnTo>
                    <a:pt x="120953" y="56140"/>
                  </a:lnTo>
                  <a:lnTo>
                    <a:pt x="127268" y="68962"/>
                  </a:lnTo>
                  <a:lnTo>
                    <a:pt x="130456" y="119787"/>
                  </a:lnTo>
                  <a:lnTo>
                    <a:pt x="134231" y="157668"/>
                  </a:lnTo>
                  <a:lnTo>
                    <a:pt x="147323" y="196655"/>
                  </a:lnTo>
                  <a:lnTo>
                    <a:pt x="158747" y="215401"/>
                  </a:lnTo>
                  <a:lnTo>
                    <a:pt x="163971" y="219007"/>
                  </a:lnTo>
                  <a:lnTo>
                    <a:pt x="186305" y="225268"/>
                  </a:lnTo>
                  <a:lnTo>
                    <a:pt x="202200" y="226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66"/>
            <p:cNvSpPr/>
            <p:nvPr>
              <p:custDataLst>
                <p:tags r:id="rId5"/>
              </p:custDataLst>
            </p:nvPr>
          </p:nvSpPr>
          <p:spPr>
            <a:xfrm>
              <a:off x="6298406" y="2821781"/>
              <a:ext cx="130970" cy="226157"/>
            </a:xfrm>
            <a:custGeom>
              <a:avLst/>
              <a:gdLst/>
              <a:ahLst/>
              <a:cxnLst/>
              <a:rect l="0" t="0" r="0" b="0"/>
              <a:pathLst>
                <a:path w="130970" h="226157">
                  <a:moveTo>
                    <a:pt x="0" y="23813"/>
                  </a:moveTo>
                  <a:lnTo>
                    <a:pt x="0" y="23813"/>
                  </a:lnTo>
                  <a:lnTo>
                    <a:pt x="1323" y="53627"/>
                  </a:lnTo>
                  <a:lnTo>
                    <a:pt x="14698" y="110803"/>
                  </a:lnTo>
                  <a:lnTo>
                    <a:pt x="26540" y="165962"/>
                  </a:lnTo>
                  <a:lnTo>
                    <a:pt x="33906" y="191974"/>
                  </a:lnTo>
                  <a:lnTo>
                    <a:pt x="35181" y="205636"/>
                  </a:lnTo>
                  <a:lnTo>
                    <a:pt x="31952" y="213984"/>
                  </a:lnTo>
                  <a:lnTo>
                    <a:pt x="23854" y="226156"/>
                  </a:lnTo>
                  <a:lnTo>
                    <a:pt x="14395" y="203835"/>
                  </a:lnTo>
                  <a:lnTo>
                    <a:pt x="13566" y="199390"/>
                  </a:lnTo>
                  <a:lnTo>
                    <a:pt x="24129" y="142221"/>
                  </a:lnTo>
                  <a:lnTo>
                    <a:pt x="34344" y="114753"/>
                  </a:lnTo>
                  <a:lnTo>
                    <a:pt x="68333" y="65285"/>
                  </a:lnTo>
                  <a:lnTo>
                    <a:pt x="122607" y="8408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67"/>
            <p:cNvSpPr/>
            <p:nvPr>
              <p:custDataLst>
                <p:tags r:id="rId6"/>
              </p:custDataLst>
            </p:nvPr>
          </p:nvSpPr>
          <p:spPr>
            <a:xfrm>
              <a:off x="5976938" y="2845839"/>
              <a:ext cx="225456" cy="166369"/>
            </a:xfrm>
            <a:custGeom>
              <a:avLst/>
              <a:gdLst/>
              <a:ahLst/>
              <a:cxnLst/>
              <a:rect l="0" t="0" r="0" b="0"/>
              <a:pathLst>
                <a:path w="225456" h="166369">
                  <a:moveTo>
                    <a:pt x="0" y="59286"/>
                  </a:moveTo>
                  <a:lnTo>
                    <a:pt x="0" y="59286"/>
                  </a:lnTo>
                  <a:lnTo>
                    <a:pt x="0" y="52965"/>
                  </a:lnTo>
                  <a:lnTo>
                    <a:pt x="3526" y="46334"/>
                  </a:lnTo>
                  <a:lnTo>
                    <a:pt x="27987" y="19537"/>
                  </a:lnTo>
                  <a:lnTo>
                    <a:pt x="39338" y="15162"/>
                  </a:lnTo>
                  <a:lnTo>
                    <a:pt x="97813" y="1615"/>
                  </a:lnTo>
                  <a:lnTo>
                    <a:pt x="151590" y="0"/>
                  </a:lnTo>
                  <a:lnTo>
                    <a:pt x="169237" y="1187"/>
                  </a:lnTo>
                  <a:lnTo>
                    <a:pt x="192726" y="9292"/>
                  </a:lnTo>
                  <a:lnTo>
                    <a:pt x="217528" y="27747"/>
                  </a:lnTo>
                  <a:lnTo>
                    <a:pt x="222356" y="35567"/>
                  </a:lnTo>
                  <a:lnTo>
                    <a:pt x="225455" y="51366"/>
                  </a:lnTo>
                  <a:lnTo>
                    <a:pt x="222352" y="59294"/>
                  </a:lnTo>
                  <a:lnTo>
                    <a:pt x="186463" y="109225"/>
                  </a:lnTo>
                  <a:lnTo>
                    <a:pt x="130655" y="151989"/>
                  </a:lnTo>
                  <a:lnTo>
                    <a:pt x="114954" y="160019"/>
                  </a:lnTo>
                  <a:lnTo>
                    <a:pt x="72474" y="166066"/>
                  </a:lnTo>
                  <a:lnTo>
                    <a:pt x="55767" y="166368"/>
                  </a:lnTo>
                  <a:lnTo>
                    <a:pt x="53052" y="165070"/>
                  </a:lnTo>
                  <a:lnTo>
                    <a:pt x="51243" y="162881"/>
                  </a:lnTo>
                  <a:lnTo>
                    <a:pt x="50037" y="160100"/>
                  </a:lnTo>
                  <a:lnTo>
                    <a:pt x="47837" y="134522"/>
                  </a:lnTo>
                  <a:lnTo>
                    <a:pt x="51246" y="128884"/>
                  </a:lnTo>
                  <a:lnTo>
                    <a:pt x="59531" y="11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68"/>
            <p:cNvSpPr/>
            <p:nvPr>
              <p:custDataLst>
                <p:tags r:id="rId7"/>
              </p:custDataLst>
            </p:nvPr>
          </p:nvSpPr>
          <p:spPr>
            <a:xfrm>
              <a:off x="6000763" y="2786063"/>
              <a:ext cx="35707" cy="428626"/>
            </a:xfrm>
            <a:custGeom>
              <a:avLst/>
              <a:gdLst/>
              <a:ahLst/>
              <a:cxnLst/>
              <a:rect l="0" t="0" r="0" b="0"/>
              <a:pathLst>
                <a:path w="35707" h="428626">
                  <a:moveTo>
                    <a:pt x="11893" y="0"/>
                  </a:moveTo>
                  <a:lnTo>
                    <a:pt x="11893" y="0"/>
                  </a:lnTo>
                  <a:lnTo>
                    <a:pt x="1642" y="0"/>
                  </a:lnTo>
                  <a:lnTo>
                    <a:pt x="1090" y="1322"/>
                  </a:lnTo>
                  <a:lnTo>
                    <a:pt x="0" y="52389"/>
                  </a:lnTo>
                  <a:lnTo>
                    <a:pt x="10239" y="109228"/>
                  </a:lnTo>
                  <a:lnTo>
                    <a:pt x="11567" y="163373"/>
                  </a:lnTo>
                  <a:lnTo>
                    <a:pt x="11829" y="217185"/>
                  </a:lnTo>
                  <a:lnTo>
                    <a:pt x="15402" y="262788"/>
                  </a:lnTo>
                  <a:lnTo>
                    <a:pt x="22141" y="319284"/>
                  </a:lnTo>
                  <a:lnTo>
                    <a:pt x="23581" y="377184"/>
                  </a:lnTo>
                  <a:lnTo>
                    <a:pt x="25026" y="393856"/>
                  </a:lnTo>
                  <a:lnTo>
                    <a:pt x="34965" y="418792"/>
                  </a:lnTo>
                  <a:lnTo>
                    <a:pt x="35706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69"/>
            <p:cNvSpPr/>
            <p:nvPr>
              <p:custDataLst>
                <p:tags r:id="rId8"/>
              </p:custDataLst>
            </p:nvPr>
          </p:nvSpPr>
          <p:spPr>
            <a:xfrm>
              <a:off x="5429254" y="2822497"/>
              <a:ext cx="392903" cy="212883"/>
            </a:xfrm>
            <a:custGeom>
              <a:avLst/>
              <a:gdLst/>
              <a:ahLst/>
              <a:cxnLst/>
              <a:rect l="0" t="0" r="0" b="0"/>
              <a:pathLst>
                <a:path w="392903" h="212883">
                  <a:moveTo>
                    <a:pt x="23809" y="82628"/>
                  </a:moveTo>
                  <a:lnTo>
                    <a:pt x="23809" y="82628"/>
                  </a:lnTo>
                  <a:lnTo>
                    <a:pt x="23809" y="35165"/>
                  </a:lnTo>
                  <a:lnTo>
                    <a:pt x="22486" y="69539"/>
                  </a:lnTo>
                  <a:lnTo>
                    <a:pt x="13006" y="121689"/>
                  </a:lnTo>
                  <a:lnTo>
                    <a:pt x="10907" y="145943"/>
                  </a:lnTo>
                  <a:lnTo>
                    <a:pt x="499" y="193049"/>
                  </a:lnTo>
                  <a:lnTo>
                    <a:pt x="10" y="212882"/>
                  </a:lnTo>
                  <a:lnTo>
                    <a:pt x="0" y="207064"/>
                  </a:lnTo>
                  <a:lnTo>
                    <a:pt x="3526" y="200551"/>
                  </a:lnTo>
                  <a:lnTo>
                    <a:pt x="6318" y="196962"/>
                  </a:lnTo>
                  <a:lnTo>
                    <a:pt x="9420" y="185919"/>
                  </a:lnTo>
                  <a:lnTo>
                    <a:pt x="14694" y="164827"/>
                  </a:lnTo>
                  <a:lnTo>
                    <a:pt x="19758" y="148265"/>
                  </a:lnTo>
                  <a:lnTo>
                    <a:pt x="29596" y="100091"/>
                  </a:lnTo>
                  <a:lnTo>
                    <a:pt x="55665" y="44356"/>
                  </a:lnTo>
                  <a:lnTo>
                    <a:pt x="87312" y="7432"/>
                  </a:lnTo>
                  <a:lnTo>
                    <a:pt x="95247" y="2905"/>
                  </a:lnTo>
                  <a:lnTo>
                    <a:pt x="111121" y="0"/>
                  </a:lnTo>
                  <a:lnTo>
                    <a:pt x="129348" y="5816"/>
                  </a:lnTo>
                  <a:lnTo>
                    <a:pt x="145184" y="15919"/>
                  </a:lnTo>
                  <a:lnTo>
                    <a:pt x="158256" y="33611"/>
                  </a:lnTo>
                  <a:lnTo>
                    <a:pt x="175779" y="91107"/>
                  </a:lnTo>
                  <a:lnTo>
                    <a:pt x="178558" y="149730"/>
                  </a:lnTo>
                  <a:lnTo>
                    <a:pt x="178589" y="165260"/>
                  </a:lnTo>
                  <a:lnTo>
                    <a:pt x="178589" y="159440"/>
                  </a:lnTo>
                  <a:lnTo>
                    <a:pt x="179912" y="157649"/>
                  </a:lnTo>
                  <a:lnTo>
                    <a:pt x="184910" y="155658"/>
                  </a:lnTo>
                  <a:lnTo>
                    <a:pt x="191541" y="147718"/>
                  </a:lnTo>
                  <a:lnTo>
                    <a:pt x="230470" y="91641"/>
                  </a:lnTo>
                  <a:lnTo>
                    <a:pt x="274669" y="49687"/>
                  </a:lnTo>
                  <a:lnTo>
                    <a:pt x="305454" y="28754"/>
                  </a:lnTo>
                  <a:lnTo>
                    <a:pt x="342378" y="23317"/>
                  </a:lnTo>
                  <a:lnTo>
                    <a:pt x="350739" y="29483"/>
                  </a:lnTo>
                  <a:lnTo>
                    <a:pt x="354319" y="36077"/>
                  </a:lnTo>
                  <a:lnTo>
                    <a:pt x="368280" y="91344"/>
                  </a:lnTo>
                  <a:lnTo>
                    <a:pt x="369058" y="146468"/>
                  </a:lnTo>
                  <a:lnTo>
                    <a:pt x="370403" y="168718"/>
                  </a:lnTo>
                  <a:lnTo>
                    <a:pt x="380505" y="188885"/>
                  </a:lnTo>
                  <a:lnTo>
                    <a:pt x="392902" y="189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70"/>
            <p:cNvSpPr/>
            <p:nvPr>
              <p:custDataLst>
                <p:tags r:id="rId9"/>
              </p:custDataLst>
            </p:nvPr>
          </p:nvSpPr>
          <p:spPr>
            <a:xfrm>
              <a:off x="5119688" y="2804633"/>
              <a:ext cx="176732" cy="241458"/>
            </a:xfrm>
            <a:custGeom>
              <a:avLst/>
              <a:gdLst/>
              <a:ahLst/>
              <a:cxnLst/>
              <a:rect l="0" t="0" r="0" b="0"/>
              <a:pathLst>
                <a:path w="176732" h="241458">
                  <a:moveTo>
                    <a:pt x="59531" y="76680"/>
                  </a:moveTo>
                  <a:lnTo>
                    <a:pt x="59531" y="76680"/>
                  </a:lnTo>
                  <a:lnTo>
                    <a:pt x="42959" y="76680"/>
                  </a:lnTo>
                  <a:lnTo>
                    <a:pt x="35408" y="80207"/>
                  </a:lnTo>
                  <a:lnTo>
                    <a:pt x="19782" y="93251"/>
                  </a:lnTo>
                  <a:lnTo>
                    <a:pt x="15407" y="100801"/>
                  </a:lnTo>
                  <a:lnTo>
                    <a:pt x="1859" y="144863"/>
                  </a:lnTo>
                  <a:lnTo>
                    <a:pt x="12234" y="191570"/>
                  </a:lnTo>
                  <a:lnTo>
                    <a:pt x="17784" y="205353"/>
                  </a:lnTo>
                  <a:lnTo>
                    <a:pt x="28188" y="216770"/>
                  </a:lnTo>
                  <a:lnTo>
                    <a:pt x="40309" y="224932"/>
                  </a:lnTo>
                  <a:lnTo>
                    <a:pt x="58869" y="233699"/>
                  </a:lnTo>
                  <a:lnTo>
                    <a:pt x="63058" y="236921"/>
                  </a:lnTo>
                  <a:lnTo>
                    <a:pt x="74769" y="240502"/>
                  </a:lnTo>
                  <a:lnTo>
                    <a:pt x="81596" y="241457"/>
                  </a:lnTo>
                  <a:lnTo>
                    <a:pt x="92709" y="238991"/>
                  </a:lnTo>
                  <a:lnTo>
                    <a:pt x="102058" y="234807"/>
                  </a:lnTo>
                  <a:lnTo>
                    <a:pt x="114760" y="231130"/>
                  </a:lnTo>
                  <a:lnTo>
                    <a:pt x="122882" y="225580"/>
                  </a:lnTo>
                  <a:lnTo>
                    <a:pt x="158745" y="173987"/>
                  </a:lnTo>
                  <a:lnTo>
                    <a:pt x="172310" y="117854"/>
                  </a:lnTo>
                  <a:lnTo>
                    <a:pt x="176731" y="86674"/>
                  </a:lnTo>
                  <a:lnTo>
                    <a:pt x="171721" y="58621"/>
                  </a:lnTo>
                  <a:lnTo>
                    <a:pt x="161858" y="39873"/>
                  </a:lnTo>
                  <a:lnTo>
                    <a:pt x="138830" y="13432"/>
                  </a:lnTo>
                  <a:lnTo>
                    <a:pt x="120656" y="1348"/>
                  </a:lnTo>
                  <a:lnTo>
                    <a:pt x="113510" y="0"/>
                  </a:lnTo>
                  <a:lnTo>
                    <a:pt x="75197" y="4290"/>
                  </a:lnTo>
                  <a:lnTo>
                    <a:pt x="59438" y="11874"/>
                  </a:lnTo>
                  <a:lnTo>
                    <a:pt x="21154" y="45803"/>
                  </a:lnTo>
                  <a:lnTo>
                    <a:pt x="10283" y="61193"/>
                  </a:lnTo>
                  <a:lnTo>
                    <a:pt x="3046" y="84732"/>
                  </a:lnTo>
                  <a:lnTo>
                    <a:pt x="0" y="136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71"/>
            <p:cNvSpPr/>
            <p:nvPr>
              <p:custDataLst>
                <p:tags r:id="rId10"/>
              </p:custDataLst>
            </p:nvPr>
          </p:nvSpPr>
          <p:spPr>
            <a:xfrm>
              <a:off x="4643658" y="2780184"/>
              <a:ext cx="154562" cy="267817"/>
            </a:xfrm>
            <a:custGeom>
              <a:avLst/>
              <a:gdLst/>
              <a:ahLst/>
              <a:cxnLst/>
              <a:rect l="0" t="0" r="0" b="0"/>
              <a:pathLst>
                <a:path w="154562" h="267817">
                  <a:moveTo>
                    <a:pt x="154561" y="41597"/>
                  </a:moveTo>
                  <a:lnTo>
                    <a:pt x="154561" y="41597"/>
                  </a:lnTo>
                  <a:lnTo>
                    <a:pt x="136873" y="17050"/>
                  </a:lnTo>
                  <a:lnTo>
                    <a:pt x="124772" y="7865"/>
                  </a:lnTo>
                  <a:lnTo>
                    <a:pt x="121477" y="1029"/>
                  </a:lnTo>
                  <a:lnTo>
                    <a:pt x="119276" y="0"/>
                  </a:lnTo>
                  <a:lnTo>
                    <a:pt x="116486" y="636"/>
                  </a:lnTo>
                  <a:lnTo>
                    <a:pt x="109857" y="3549"/>
                  </a:lnTo>
                  <a:lnTo>
                    <a:pt x="98688" y="6511"/>
                  </a:lnTo>
                  <a:lnTo>
                    <a:pt x="44607" y="45205"/>
                  </a:lnTo>
                  <a:lnTo>
                    <a:pt x="26291" y="66478"/>
                  </a:lnTo>
                  <a:lnTo>
                    <a:pt x="8250" y="97371"/>
                  </a:lnTo>
                  <a:lnTo>
                    <a:pt x="1453" y="127628"/>
                  </a:lnTo>
                  <a:lnTo>
                    <a:pt x="0" y="158351"/>
                  </a:lnTo>
                  <a:lnTo>
                    <a:pt x="6166" y="180996"/>
                  </a:lnTo>
                  <a:lnTo>
                    <a:pt x="22691" y="204462"/>
                  </a:lnTo>
                  <a:lnTo>
                    <a:pt x="67518" y="241703"/>
                  </a:lnTo>
                  <a:lnTo>
                    <a:pt x="86771" y="249595"/>
                  </a:lnTo>
                  <a:lnTo>
                    <a:pt x="154561" y="267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0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Anoche</a:t>
            </a:r>
            <a:r>
              <a:rPr lang="en-US" dirty="0" smtClean="0"/>
              <a:t> (last night)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Mis</a:t>
            </a:r>
            <a:r>
              <a:rPr lang="en-US" sz="2800" dirty="0" smtClean="0"/>
              <a:t> padres                 (</a:t>
            </a:r>
            <a:r>
              <a:rPr lang="es-419" sz="2800" dirty="0" smtClean="0"/>
              <a:t>comer)                     en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4422" y="599731"/>
            <a:ext cx="2771775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7297" y="2342890"/>
            <a:ext cx="262890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7298" y="3582785"/>
            <a:ext cx="2628900" cy="1274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7298" y="5097042"/>
            <a:ext cx="2628900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0273" y="2643192"/>
            <a:ext cx="1447063" cy="3480774"/>
          </a:xfrm>
          <a:prstGeom prst="rect">
            <a:avLst/>
          </a:prstGeom>
        </p:spPr>
      </p:pic>
      <p:grpSp>
        <p:nvGrpSpPr>
          <p:cNvPr id="11" name="SMARTInkShape-Group1219"/>
          <p:cNvGrpSpPr/>
          <p:nvPr/>
        </p:nvGrpSpPr>
        <p:grpSpPr>
          <a:xfrm>
            <a:off x="3262313" y="5250656"/>
            <a:ext cx="869139" cy="392908"/>
            <a:chOff x="3262313" y="5250656"/>
            <a:chExt cx="869139" cy="392908"/>
          </a:xfrm>
        </p:grpSpPr>
        <p:sp>
          <p:nvSpPr>
            <p:cNvPr id="9" name="SMARTInkShape-2372"/>
            <p:cNvSpPr/>
            <p:nvPr>
              <p:custDataLst>
                <p:tags r:id="rId10"/>
              </p:custDataLst>
            </p:nvPr>
          </p:nvSpPr>
          <p:spPr>
            <a:xfrm>
              <a:off x="3262313" y="5417357"/>
              <a:ext cx="747949" cy="83332"/>
            </a:xfrm>
            <a:custGeom>
              <a:avLst/>
              <a:gdLst/>
              <a:ahLst/>
              <a:cxnLst/>
              <a:rect l="0" t="0" r="0" b="0"/>
              <a:pathLst>
                <a:path w="747949" h="83332">
                  <a:moveTo>
                    <a:pt x="726281" y="11893"/>
                  </a:moveTo>
                  <a:lnTo>
                    <a:pt x="726281" y="11893"/>
                  </a:lnTo>
                  <a:lnTo>
                    <a:pt x="747948" y="11893"/>
                  </a:lnTo>
                  <a:lnTo>
                    <a:pt x="723082" y="11893"/>
                  </a:lnTo>
                  <a:lnTo>
                    <a:pt x="714717" y="8366"/>
                  </a:lnTo>
                  <a:lnTo>
                    <a:pt x="706589" y="3711"/>
                  </a:lnTo>
                  <a:lnTo>
                    <a:pt x="690592" y="722"/>
                  </a:lnTo>
                  <a:lnTo>
                    <a:pt x="633138" y="0"/>
                  </a:lnTo>
                  <a:lnTo>
                    <a:pt x="579328" y="1310"/>
                  </a:lnTo>
                  <a:lnTo>
                    <a:pt x="523620" y="10789"/>
                  </a:lnTo>
                  <a:lnTo>
                    <a:pt x="464424" y="19979"/>
                  </a:lnTo>
                  <a:lnTo>
                    <a:pt x="408579" y="29616"/>
                  </a:lnTo>
                  <a:lnTo>
                    <a:pt x="355201" y="38431"/>
                  </a:lnTo>
                  <a:lnTo>
                    <a:pt x="297394" y="46403"/>
                  </a:lnTo>
                  <a:lnTo>
                    <a:pt x="238090" y="47452"/>
                  </a:lnTo>
                  <a:lnTo>
                    <a:pt x="188013" y="57015"/>
                  </a:lnTo>
                  <a:lnTo>
                    <a:pt x="157572" y="62304"/>
                  </a:lnTo>
                  <a:lnTo>
                    <a:pt x="123582" y="69623"/>
                  </a:lnTo>
                  <a:lnTo>
                    <a:pt x="65203" y="71267"/>
                  </a:lnTo>
                  <a:lnTo>
                    <a:pt x="40269" y="72716"/>
                  </a:lnTo>
                  <a:lnTo>
                    <a:pt x="0" y="833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73"/>
            <p:cNvSpPr/>
            <p:nvPr>
              <p:custDataLst>
                <p:tags r:id="rId11"/>
              </p:custDataLst>
            </p:nvPr>
          </p:nvSpPr>
          <p:spPr>
            <a:xfrm>
              <a:off x="3810000" y="5250656"/>
              <a:ext cx="321452" cy="392908"/>
            </a:xfrm>
            <a:custGeom>
              <a:avLst/>
              <a:gdLst/>
              <a:ahLst/>
              <a:cxnLst/>
              <a:rect l="0" t="0" r="0" b="0"/>
              <a:pathLst>
                <a:path w="321452" h="392908">
                  <a:moveTo>
                    <a:pt x="35719" y="0"/>
                  </a:moveTo>
                  <a:lnTo>
                    <a:pt x="35719" y="0"/>
                  </a:lnTo>
                  <a:lnTo>
                    <a:pt x="42040" y="0"/>
                  </a:lnTo>
                  <a:lnTo>
                    <a:pt x="43902" y="1323"/>
                  </a:lnTo>
                  <a:lnTo>
                    <a:pt x="45143" y="3527"/>
                  </a:lnTo>
                  <a:lnTo>
                    <a:pt x="45970" y="6320"/>
                  </a:lnTo>
                  <a:lnTo>
                    <a:pt x="49167" y="8182"/>
                  </a:lnTo>
                  <a:lnTo>
                    <a:pt x="64986" y="12125"/>
                  </a:lnTo>
                  <a:lnTo>
                    <a:pt x="79962" y="22408"/>
                  </a:lnTo>
                  <a:lnTo>
                    <a:pt x="123431" y="54568"/>
                  </a:lnTo>
                  <a:lnTo>
                    <a:pt x="178617" y="86813"/>
                  </a:lnTo>
                  <a:lnTo>
                    <a:pt x="234157" y="122537"/>
                  </a:lnTo>
                  <a:lnTo>
                    <a:pt x="293223" y="174289"/>
                  </a:lnTo>
                  <a:lnTo>
                    <a:pt x="316136" y="198408"/>
                  </a:lnTo>
                  <a:lnTo>
                    <a:pt x="319889" y="210335"/>
                  </a:lnTo>
                  <a:lnTo>
                    <a:pt x="321451" y="236263"/>
                  </a:lnTo>
                  <a:lnTo>
                    <a:pt x="315143" y="243894"/>
                  </a:lnTo>
                  <a:lnTo>
                    <a:pt x="308515" y="247303"/>
                  </a:lnTo>
                  <a:lnTo>
                    <a:pt x="249694" y="274083"/>
                  </a:lnTo>
                  <a:lnTo>
                    <a:pt x="198849" y="297677"/>
                  </a:lnTo>
                  <a:lnTo>
                    <a:pt x="142407" y="317502"/>
                  </a:lnTo>
                  <a:lnTo>
                    <a:pt x="83281" y="343665"/>
                  </a:lnTo>
                  <a:lnTo>
                    <a:pt x="25867" y="369844"/>
                  </a:lnTo>
                  <a:lnTo>
                    <a:pt x="0" y="392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20"/>
          <p:cNvGrpSpPr/>
          <p:nvPr/>
        </p:nvGrpSpPr>
        <p:grpSpPr>
          <a:xfrm>
            <a:off x="2845660" y="3000418"/>
            <a:ext cx="1619185" cy="399148"/>
            <a:chOff x="2845660" y="3000418"/>
            <a:chExt cx="1619185" cy="399148"/>
          </a:xfrm>
        </p:grpSpPr>
        <p:sp>
          <p:nvSpPr>
            <p:cNvPr id="12" name="SMARTInkShape-2374"/>
            <p:cNvSpPr/>
            <p:nvPr>
              <p:custDataLst>
                <p:tags r:id="rId1"/>
              </p:custDataLst>
            </p:nvPr>
          </p:nvSpPr>
          <p:spPr>
            <a:xfrm>
              <a:off x="4238625" y="3119602"/>
              <a:ext cx="226220" cy="237962"/>
            </a:xfrm>
            <a:custGeom>
              <a:avLst/>
              <a:gdLst/>
              <a:ahLst/>
              <a:cxnLst/>
              <a:rect l="0" t="0" r="0" b="0"/>
              <a:pathLst>
                <a:path w="226220" h="237962">
                  <a:moveTo>
                    <a:pt x="0" y="11742"/>
                  </a:moveTo>
                  <a:lnTo>
                    <a:pt x="0" y="11742"/>
                  </a:lnTo>
                  <a:lnTo>
                    <a:pt x="0" y="18062"/>
                  </a:lnTo>
                  <a:lnTo>
                    <a:pt x="1323" y="19924"/>
                  </a:lnTo>
                  <a:lnTo>
                    <a:pt x="3528" y="21165"/>
                  </a:lnTo>
                  <a:lnTo>
                    <a:pt x="6321" y="21993"/>
                  </a:lnTo>
                  <a:lnTo>
                    <a:pt x="8183" y="23867"/>
                  </a:lnTo>
                  <a:lnTo>
                    <a:pt x="21112" y="57130"/>
                  </a:lnTo>
                  <a:lnTo>
                    <a:pt x="23781" y="113800"/>
                  </a:lnTo>
                  <a:lnTo>
                    <a:pt x="23813" y="154612"/>
                  </a:lnTo>
                  <a:lnTo>
                    <a:pt x="30133" y="148294"/>
                  </a:lnTo>
                  <a:lnTo>
                    <a:pt x="33236" y="141664"/>
                  </a:lnTo>
                  <a:lnTo>
                    <a:pt x="34063" y="138045"/>
                  </a:lnTo>
                  <a:lnTo>
                    <a:pt x="41549" y="126629"/>
                  </a:lnTo>
                  <a:lnTo>
                    <a:pt x="63664" y="96684"/>
                  </a:lnTo>
                  <a:lnTo>
                    <a:pt x="91942" y="38101"/>
                  </a:lnTo>
                  <a:lnTo>
                    <a:pt x="95103" y="28748"/>
                  </a:lnTo>
                  <a:lnTo>
                    <a:pt x="100917" y="20182"/>
                  </a:lnTo>
                  <a:lnTo>
                    <a:pt x="107911" y="15493"/>
                  </a:lnTo>
                  <a:lnTo>
                    <a:pt x="111628" y="14243"/>
                  </a:lnTo>
                  <a:lnTo>
                    <a:pt x="114106" y="12086"/>
                  </a:lnTo>
                  <a:lnTo>
                    <a:pt x="118410" y="1710"/>
                  </a:lnTo>
                  <a:lnTo>
                    <a:pt x="122300" y="668"/>
                  </a:lnTo>
                  <a:lnTo>
                    <a:pt x="129257" y="0"/>
                  </a:lnTo>
                  <a:lnTo>
                    <a:pt x="129827" y="1268"/>
                  </a:lnTo>
                  <a:lnTo>
                    <a:pt x="132192" y="20154"/>
                  </a:lnTo>
                  <a:lnTo>
                    <a:pt x="140372" y="35648"/>
                  </a:lnTo>
                  <a:lnTo>
                    <a:pt x="142777" y="87616"/>
                  </a:lnTo>
                  <a:lnTo>
                    <a:pt x="142871" y="140415"/>
                  </a:lnTo>
                  <a:lnTo>
                    <a:pt x="155001" y="193080"/>
                  </a:lnTo>
                  <a:lnTo>
                    <a:pt x="163959" y="208640"/>
                  </a:lnTo>
                  <a:lnTo>
                    <a:pt x="171208" y="217433"/>
                  </a:lnTo>
                  <a:lnTo>
                    <a:pt x="182367" y="222222"/>
                  </a:lnTo>
                  <a:lnTo>
                    <a:pt x="202414" y="226872"/>
                  </a:lnTo>
                  <a:lnTo>
                    <a:pt x="226219" y="237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75"/>
            <p:cNvSpPr/>
            <p:nvPr>
              <p:custDataLst>
                <p:tags r:id="rId2"/>
              </p:custDataLst>
            </p:nvPr>
          </p:nvSpPr>
          <p:spPr>
            <a:xfrm>
              <a:off x="2845660" y="3024188"/>
              <a:ext cx="273779" cy="375378"/>
            </a:xfrm>
            <a:custGeom>
              <a:avLst/>
              <a:gdLst/>
              <a:ahLst/>
              <a:cxnLst/>
              <a:rect l="0" t="0" r="0" b="0"/>
              <a:pathLst>
                <a:path w="273779" h="375378">
                  <a:moveTo>
                    <a:pt x="273778" y="0"/>
                  </a:moveTo>
                  <a:lnTo>
                    <a:pt x="273778" y="0"/>
                  </a:lnTo>
                  <a:lnTo>
                    <a:pt x="233551" y="0"/>
                  </a:lnTo>
                  <a:lnTo>
                    <a:pt x="178197" y="24121"/>
                  </a:lnTo>
                  <a:lnTo>
                    <a:pt x="122946" y="51611"/>
                  </a:lnTo>
                  <a:lnTo>
                    <a:pt x="99146" y="69825"/>
                  </a:lnTo>
                  <a:lnTo>
                    <a:pt x="54393" y="123169"/>
                  </a:lnTo>
                  <a:lnTo>
                    <a:pt x="21984" y="162736"/>
                  </a:lnTo>
                  <a:lnTo>
                    <a:pt x="5661" y="202654"/>
                  </a:lnTo>
                  <a:lnTo>
                    <a:pt x="437" y="254996"/>
                  </a:lnTo>
                  <a:lnTo>
                    <a:pt x="0" y="303895"/>
                  </a:lnTo>
                  <a:lnTo>
                    <a:pt x="2624" y="311075"/>
                  </a:lnTo>
                  <a:lnTo>
                    <a:pt x="39339" y="359250"/>
                  </a:lnTo>
                  <a:lnTo>
                    <a:pt x="50961" y="364719"/>
                  </a:lnTo>
                  <a:lnTo>
                    <a:pt x="89017" y="375377"/>
                  </a:lnTo>
                  <a:lnTo>
                    <a:pt x="119374" y="370220"/>
                  </a:lnTo>
                  <a:lnTo>
                    <a:pt x="155233" y="355859"/>
                  </a:lnTo>
                  <a:lnTo>
                    <a:pt x="190434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76"/>
            <p:cNvSpPr/>
            <p:nvPr>
              <p:custDataLst>
                <p:tags r:id="rId3"/>
              </p:custDataLst>
            </p:nvPr>
          </p:nvSpPr>
          <p:spPr>
            <a:xfrm>
              <a:off x="3179336" y="3086089"/>
              <a:ext cx="118647" cy="247092"/>
            </a:xfrm>
            <a:custGeom>
              <a:avLst/>
              <a:gdLst/>
              <a:ahLst/>
              <a:cxnLst/>
              <a:rect l="0" t="0" r="0" b="0"/>
              <a:pathLst>
                <a:path w="118647" h="247092">
                  <a:moveTo>
                    <a:pt x="82977" y="9536"/>
                  </a:moveTo>
                  <a:lnTo>
                    <a:pt x="82977" y="9536"/>
                  </a:lnTo>
                  <a:lnTo>
                    <a:pt x="61310" y="9536"/>
                  </a:lnTo>
                  <a:lnTo>
                    <a:pt x="53479" y="15857"/>
                  </a:lnTo>
                  <a:lnTo>
                    <a:pt x="50023" y="22488"/>
                  </a:lnTo>
                  <a:lnTo>
                    <a:pt x="49101" y="26108"/>
                  </a:lnTo>
                  <a:lnTo>
                    <a:pt x="19318" y="77720"/>
                  </a:lnTo>
                  <a:lnTo>
                    <a:pt x="5901" y="134944"/>
                  </a:lnTo>
                  <a:lnTo>
                    <a:pt x="0" y="192006"/>
                  </a:lnTo>
                  <a:lnTo>
                    <a:pt x="1064" y="214560"/>
                  </a:lnTo>
                  <a:lnTo>
                    <a:pt x="9898" y="232702"/>
                  </a:lnTo>
                  <a:lnTo>
                    <a:pt x="17373" y="241171"/>
                  </a:lnTo>
                  <a:lnTo>
                    <a:pt x="24274" y="244776"/>
                  </a:lnTo>
                  <a:lnTo>
                    <a:pt x="33163" y="247091"/>
                  </a:lnTo>
                  <a:lnTo>
                    <a:pt x="41024" y="241171"/>
                  </a:lnTo>
                  <a:lnTo>
                    <a:pt x="85334" y="201587"/>
                  </a:lnTo>
                  <a:lnTo>
                    <a:pt x="101179" y="171777"/>
                  </a:lnTo>
                  <a:lnTo>
                    <a:pt x="115884" y="116664"/>
                  </a:lnTo>
                  <a:lnTo>
                    <a:pt x="118531" y="61128"/>
                  </a:lnTo>
                  <a:lnTo>
                    <a:pt x="118646" y="43637"/>
                  </a:lnTo>
                  <a:lnTo>
                    <a:pt x="115146" y="34393"/>
                  </a:lnTo>
                  <a:lnTo>
                    <a:pt x="110504" y="25875"/>
                  </a:lnTo>
                  <a:lnTo>
                    <a:pt x="106567" y="13643"/>
                  </a:lnTo>
                  <a:lnTo>
                    <a:pt x="96682" y="0"/>
                  </a:lnTo>
                  <a:lnTo>
                    <a:pt x="96083" y="533"/>
                  </a:lnTo>
                  <a:lnTo>
                    <a:pt x="95041" y="8089"/>
                  </a:lnTo>
                  <a:lnTo>
                    <a:pt x="82977" y="21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77"/>
            <p:cNvSpPr/>
            <p:nvPr>
              <p:custDataLst>
                <p:tags r:id="rId4"/>
              </p:custDataLst>
            </p:nvPr>
          </p:nvSpPr>
          <p:spPr>
            <a:xfrm>
              <a:off x="3369469" y="3095850"/>
              <a:ext cx="238126" cy="190209"/>
            </a:xfrm>
            <a:custGeom>
              <a:avLst/>
              <a:gdLst/>
              <a:ahLst/>
              <a:cxnLst/>
              <a:rect l="0" t="0" r="0" b="0"/>
              <a:pathLst>
                <a:path w="238126" h="190209">
                  <a:moveTo>
                    <a:pt x="0" y="23588"/>
                  </a:moveTo>
                  <a:lnTo>
                    <a:pt x="0" y="23588"/>
                  </a:lnTo>
                  <a:lnTo>
                    <a:pt x="1323" y="65211"/>
                  </a:lnTo>
                  <a:lnTo>
                    <a:pt x="10803" y="111070"/>
                  </a:lnTo>
                  <a:lnTo>
                    <a:pt x="11863" y="168086"/>
                  </a:lnTo>
                  <a:lnTo>
                    <a:pt x="11906" y="190208"/>
                  </a:lnTo>
                  <a:lnTo>
                    <a:pt x="11906" y="133954"/>
                  </a:lnTo>
                  <a:lnTo>
                    <a:pt x="28478" y="80700"/>
                  </a:lnTo>
                  <a:lnTo>
                    <a:pt x="59559" y="26595"/>
                  </a:lnTo>
                  <a:lnTo>
                    <a:pt x="80993" y="2303"/>
                  </a:lnTo>
                  <a:lnTo>
                    <a:pt x="85827" y="898"/>
                  </a:lnTo>
                  <a:lnTo>
                    <a:pt x="88968" y="524"/>
                  </a:lnTo>
                  <a:lnTo>
                    <a:pt x="95985" y="3636"/>
                  </a:lnTo>
                  <a:lnTo>
                    <a:pt x="99709" y="6318"/>
                  </a:lnTo>
                  <a:lnTo>
                    <a:pt x="103847" y="12825"/>
                  </a:lnTo>
                  <a:lnTo>
                    <a:pt x="112823" y="34103"/>
                  </a:lnTo>
                  <a:lnTo>
                    <a:pt x="126012" y="55602"/>
                  </a:lnTo>
                  <a:lnTo>
                    <a:pt x="130533" y="99365"/>
                  </a:lnTo>
                  <a:lnTo>
                    <a:pt x="130966" y="156949"/>
                  </a:lnTo>
                  <a:lnTo>
                    <a:pt x="130968" y="164583"/>
                  </a:lnTo>
                  <a:lnTo>
                    <a:pt x="130969" y="156046"/>
                  </a:lnTo>
                  <a:lnTo>
                    <a:pt x="137289" y="148677"/>
                  </a:lnTo>
                  <a:lnTo>
                    <a:pt x="140392" y="138274"/>
                  </a:lnTo>
                  <a:lnTo>
                    <a:pt x="145667" y="117541"/>
                  </a:lnTo>
                  <a:lnTo>
                    <a:pt x="170819" y="63199"/>
                  </a:lnTo>
                  <a:lnTo>
                    <a:pt x="200841" y="5530"/>
                  </a:lnTo>
                  <a:lnTo>
                    <a:pt x="202345" y="0"/>
                  </a:lnTo>
                  <a:lnTo>
                    <a:pt x="208708" y="6162"/>
                  </a:lnTo>
                  <a:lnTo>
                    <a:pt x="211822" y="12756"/>
                  </a:lnTo>
                  <a:lnTo>
                    <a:pt x="215308" y="31667"/>
                  </a:lnTo>
                  <a:lnTo>
                    <a:pt x="222397" y="44796"/>
                  </a:lnTo>
                  <a:lnTo>
                    <a:pt x="226119" y="102856"/>
                  </a:lnTo>
                  <a:lnTo>
                    <a:pt x="226218" y="162386"/>
                  </a:lnTo>
                  <a:lnTo>
                    <a:pt x="226218" y="170383"/>
                  </a:lnTo>
                  <a:lnTo>
                    <a:pt x="227541" y="173045"/>
                  </a:lnTo>
                  <a:lnTo>
                    <a:pt x="229746" y="174820"/>
                  </a:lnTo>
                  <a:lnTo>
                    <a:pt x="237634" y="178161"/>
                  </a:lnTo>
                  <a:lnTo>
                    <a:pt x="238125" y="1664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78"/>
            <p:cNvSpPr/>
            <p:nvPr>
              <p:custDataLst>
                <p:tags r:id="rId5"/>
              </p:custDataLst>
            </p:nvPr>
          </p:nvSpPr>
          <p:spPr>
            <a:xfrm>
              <a:off x="3702844" y="3155156"/>
              <a:ext cx="11907" cy="166689"/>
            </a:xfrm>
            <a:custGeom>
              <a:avLst/>
              <a:gdLst/>
              <a:ahLst/>
              <a:cxnLst/>
              <a:rect l="0" t="0" r="0" b="0"/>
              <a:pathLst>
                <a:path w="11907" h="166689">
                  <a:moveTo>
                    <a:pt x="0" y="0"/>
                  </a:moveTo>
                  <a:lnTo>
                    <a:pt x="0" y="0"/>
                  </a:lnTo>
                  <a:lnTo>
                    <a:pt x="0" y="52390"/>
                  </a:lnTo>
                  <a:lnTo>
                    <a:pt x="10803" y="110940"/>
                  </a:lnTo>
                  <a:lnTo>
                    <a:pt x="11906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79"/>
            <p:cNvSpPr/>
            <p:nvPr>
              <p:custDataLst>
                <p:tags r:id="rId6"/>
              </p:custDataLst>
            </p:nvPr>
          </p:nvSpPr>
          <p:spPr>
            <a:xfrm>
              <a:off x="3714750" y="3000418"/>
              <a:ext cx="11907" cy="11864"/>
            </a:xfrm>
            <a:custGeom>
              <a:avLst/>
              <a:gdLst/>
              <a:ahLst/>
              <a:cxnLst/>
              <a:rect l="0" t="0" r="0" b="0"/>
              <a:pathLst>
                <a:path w="11907" h="11864">
                  <a:moveTo>
                    <a:pt x="0" y="11863"/>
                  </a:moveTo>
                  <a:lnTo>
                    <a:pt x="0" y="11863"/>
                  </a:lnTo>
                  <a:lnTo>
                    <a:pt x="0" y="1612"/>
                  </a:lnTo>
                  <a:lnTo>
                    <a:pt x="1323" y="1060"/>
                  </a:lnTo>
                  <a:lnTo>
                    <a:pt x="11416" y="0"/>
                  </a:lnTo>
                  <a:lnTo>
                    <a:pt x="11906" y="11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80"/>
            <p:cNvSpPr/>
            <p:nvPr>
              <p:custDataLst>
                <p:tags r:id="rId7"/>
              </p:custDataLst>
            </p:nvPr>
          </p:nvSpPr>
          <p:spPr>
            <a:xfrm>
              <a:off x="3762375" y="3071861"/>
              <a:ext cx="178595" cy="235661"/>
            </a:xfrm>
            <a:custGeom>
              <a:avLst/>
              <a:gdLst/>
              <a:ahLst/>
              <a:cxnLst/>
              <a:rect l="0" t="0" r="0" b="0"/>
              <a:pathLst>
                <a:path w="178595" h="235661">
                  <a:moveTo>
                    <a:pt x="0" y="142827"/>
                  </a:moveTo>
                  <a:lnTo>
                    <a:pt x="0" y="142827"/>
                  </a:lnTo>
                  <a:lnTo>
                    <a:pt x="28333" y="142827"/>
                  </a:lnTo>
                  <a:lnTo>
                    <a:pt x="68214" y="126255"/>
                  </a:lnTo>
                  <a:lnTo>
                    <a:pt x="97831" y="103488"/>
                  </a:lnTo>
                  <a:lnTo>
                    <a:pt x="116299" y="82223"/>
                  </a:lnTo>
                  <a:lnTo>
                    <a:pt x="126622" y="62693"/>
                  </a:lnTo>
                  <a:lnTo>
                    <a:pt x="130396" y="40061"/>
                  </a:lnTo>
                  <a:lnTo>
                    <a:pt x="130946" y="14227"/>
                  </a:lnTo>
                  <a:lnTo>
                    <a:pt x="119207" y="115"/>
                  </a:lnTo>
                  <a:lnTo>
                    <a:pt x="112784" y="0"/>
                  </a:lnTo>
                  <a:lnTo>
                    <a:pt x="110909" y="1306"/>
                  </a:lnTo>
                  <a:lnTo>
                    <a:pt x="109658" y="3501"/>
                  </a:lnTo>
                  <a:lnTo>
                    <a:pt x="108824" y="6286"/>
                  </a:lnTo>
                  <a:lnTo>
                    <a:pt x="75298" y="63957"/>
                  </a:lnTo>
                  <a:lnTo>
                    <a:pt x="64791" y="87414"/>
                  </a:lnTo>
                  <a:lnTo>
                    <a:pt x="59993" y="143084"/>
                  </a:lnTo>
                  <a:lnTo>
                    <a:pt x="59592" y="185994"/>
                  </a:lnTo>
                  <a:lnTo>
                    <a:pt x="62218" y="192772"/>
                  </a:lnTo>
                  <a:lnTo>
                    <a:pt x="98936" y="229920"/>
                  </a:lnTo>
                  <a:lnTo>
                    <a:pt x="110559" y="234452"/>
                  </a:lnTo>
                  <a:lnTo>
                    <a:pt x="117362" y="235660"/>
                  </a:lnTo>
                  <a:lnTo>
                    <a:pt x="128449" y="233475"/>
                  </a:lnTo>
                  <a:lnTo>
                    <a:pt x="139110" y="229417"/>
                  </a:lnTo>
                  <a:lnTo>
                    <a:pt x="162533" y="226598"/>
                  </a:lnTo>
                  <a:lnTo>
                    <a:pt x="178594" y="2142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81"/>
            <p:cNvSpPr/>
            <p:nvPr>
              <p:custDataLst>
                <p:tags r:id="rId8"/>
              </p:custDataLst>
            </p:nvPr>
          </p:nvSpPr>
          <p:spPr>
            <a:xfrm>
              <a:off x="4000504" y="3131344"/>
              <a:ext cx="71435" cy="142859"/>
            </a:xfrm>
            <a:custGeom>
              <a:avLst/>
              <a:gdLst/>
              <a:ahLst/>
              <a:cxnLst/>
              <a:rect l="0" t="0" r="0" b="0"/>
              <a:pathLst>
                <a:path w="71435" h="142859">
                  <a:moveTo>
                    <a:pt x="11902" y="0"/>
                  </a:moveTo>
                  <a:lnTo>
                    <a:pt x="11902" y="0"/>
                  </a:lnTo>
                  <a:lnTo>
                    <a:pt x="11902" y="56405"/>
                  </a:lnTo>
                  <a:lnTo>
                    <a:pt x="11902" y="114511"/>
                  </a:lnTo>
                  <a:lnTo>
                    <a:pt x="11902" y="124034"/>
                  </a:lnTo>
                  <a:lnTo>
                    <a:pt x="8375" y="131415"/>
                  </a:lnTo>
                  <a:lnTo>
                    <a:pt x="9" y="142858"/>
                  </a:lnTo>
                  <a:lnTo>
                    <a:pt x="0" y="136549"/>
                  </a:lnTo>
                  <a:lnTo>
                    <a:pt x="3525" y="129921"/>
                  </a:lnTo>
                  <a:lnTo>
                    <a:pt x="6318" y="126301"/>
                  </a:lnTo>
                  <a:lnTo>
                    <a:pt x="9420" y="115224"/>
                  </a:lnTo>
                  <a:lnTo>
                    <a:pt x="14695" y="94112"/>
                  </a:lnTo>
                  <a:lnTo>
                    <a:pt x="33436" y="55412"/>
                  </a:lnTo>
                  <a:lnTo>
                    <a:pt x="71434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82"/>
            <p:cNvSpPr/>
            <p:nvPr>
              <p:custDataLst>
                <p:tags r:id="rId9"/>
              </p:custDataLst>
            </p:nvPr>
          </p:nvSpPr>
          <p:spPr>
            <a:xfrm>
              <a:off x="4107805" y="3119438"/>
              <a:ext cx="95088" cy="154617"/>
            </a:xfrm>
            <a:custGeom>
              <a:avLst/>
              <a:gdLst/>
              <a:ahLst/>
              <a:cxnLst/>
              <a:rect l="0" t="0" r="0" b="0"/>
              <a:pathLst>
                <a:path w="95088" h="154617">
                  <a:moveTo>
                    <a:pt x="35570" y="0"/>
                  </a:moveTo>
                  <a:lnTo>
                    <a:pt x="35570" y="0"/>
                  </a:lnTo>
                  <a:lnTo>
                    <a:pt x="29249" y="0"/>
                  </a:lnTo>
                  <a:lnTo>
                    <a:pt x="27387" y="1322"/>
                  </a:lnTo>
                  <a:lnTo>
                    <a:pt x="26146" y="3527"/>
                  </a:lnTo>
                  <a:lnTo>
                    <a:pt x="22668" y="20308"/>
                  </a:lnTo>
                  <a:lnTo>
                    <a:pt x="15578" y="33210"/>
                  </a:lnTo>
                  <a:lnTo>
                    <a:pt x="3674" y="88557"/>
                  </a:lnTo>
                  <a:lnTo>
                    <a:pt x="0" y="134289"/>
                  </a:lnTo>
                  <a:lnTo>
                    <a:pt x="1273" y="137151"/>
                  </a:lnTo>
                  <a:lnTo>
                    <a:pt x="3446" y="139059"/>
                  </a:lnTo>
                  <a:lnTo>
                    <a:pt x="6216" y="140331"/>
                  </a:lnTo>
                  <a:lnTo>
                    <a:pt x="8063" y="142502"/>
                  </a:lnTo>
                  <a:lnTo>
                    <a:pt x="10116" y="148441"/>
                  </a:lnTo>
                  <a:lnTo>
                    <a:pt x="11986" y="150555"/>
                  </a:lnTo>
                  <a:lnTo>
                    <a:pt x="17592" y="152902"/>
                  </a:lnTo>
                  <a:lnTo>
                    <a:pt x="39702" y="154616"/>
                  </a:lnTo>
                  <a:lnTo>
                    <a:pt x="47549" y="151179"/>
                  </a:lnTo>
                  <a:lnTo>
                    <a:pt x="51493" y="148411"/>
                  </a:lnTo>
                  <a:lnTo>
                    <a:pt x="55876" y="141808"/>
                  </a:lnTo>
                  <a:lnTo>
                    <a:pt x="59147" y="134463"/>
                  </a:lnTo>
                  <a:lnTo>
                    <a:pt x="78231" y="111083"/>
                  </a:lnTo>
                  <a:lnTo>
                    <a:pt x="93253" y="69122"/>
                  </a:lnTo>
                  <a:lnTo>
                    <a:pt x="95087" y="25012"/>
                  </a:lnTo>
                  <a:lnTo>
                    <a:pt x="91567" y="24345"/>
                  </a:lnTo>
                  <a:lnTo>
                    <a:pt x="88776" y="24168"/>
                  </a:lnTo>
                  <a:lnTo>
                    <a:pt x="86916" y="22726"/>
                  </a:lnTo>
                  <a:lnTo>
                    <a:pt x="83685" y="13592"/>
                  </a:lnTo>
                  <a:lnTo>
                    <a:pt x="83195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6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El mes pasado (</a:t>
            </a:r>
            <a:r>
              <a:rPr lang="es-419" dirty="0" err="1" smtClean="0"/>
              <a:t>last</a:t>
            </a:r>
            <a:r>
              <a:rPr lang="es-419" dirty="0" smtClean="0"/>
              <a:t> </a:t>
            </a:r>
            <a:r>
              <a:rPr lang="es-419" dirty="0" err="1" smtClean="0"/>
              <a:t>month</a:t>
            </a:r>
            <a:r>
              <a:rPr lang="es-419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Las estudiantes           (escribir)               mucha tarea de inglés</a:t>
            </a:r>
          </a:p>
          <a:p>
            <a:r>
              <a:rPr lang="es-419" dirty="0"/>
              <a:t> </a:t>
            </a:r>
            <a:r>
              <a:rPr lang="es-419" dirty="0" smtClean="0"/>
              <a:t>                                                              </a:t>
            </a:r>
          </a:p>
          <a:p>
            <a:endParaRPr lang="es-419" dirty="0"/>
          </a:p>
          <a:p>
            <a:r>
              <a:rPr lang="es-419" dirty="0" smtClean="0"/>
              <a:t>                                                                mucha tarea de español</a:t>
            </a:r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r>
              <a:rPr lang="es-419" dirty="0" smtClean="0"/>
              <a:t>                                                               mucha tarea de historia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1468" y="3593263"/>
            <a:ext cx="2384280" cy="129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6398" y="1991420"/>
            <a:ext cx="241935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5985" y="5220770"/>
            <a:ext cx="140017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87236" y="2734039"/>
            <a:ext cx="1600200" cy="3539266"/>
          </a:xfrm>
          <a:prstGeom prst="rect">
            <a:avLst/>
          </a:prstGeom>
        </p:spPr>
      </p:pic>
      <p:grpSp>
        <p:nvGrpSpPr>
          <p:cNvPr id="21" name="SMARTInkShape-Group1221"/>
          <p:cNvGrpSpPr/>
          <p:nvPr/>
        </p:nvGrpSpPr>
        <p:grpSpPr>
          <a:xfrm>
            <a:off x="3512344" y="2631281"/>
            <a:ext cx="2619376" cy="475598"/>
            <a:chOff x="3512344" y="2631281"/>
            <a:chExt cx="2619376" cy="475598"/>
          </a:xfrm>
        </p:grpSpPr>
        <p:sp>
          <p:nvSpPr>
            <p:cNvPr id="8" name="SMARTInkShape-2383"/>
            <p:cNvSpPr/>
            <p:nvPr>
              <p:custDataLst>
                <p:tags r:id="rId1"/>
              </p:custDataLst>
            </p:nvPr>
          </p:nvSpPr>
          <p:spPr>
            <a:xfrm>
              <a:off x="3512344" y="2823493"/>
              <a:ext cx="261938" cy="260006"/>
            </a:xfrm>
            <a:custGeom>
              <a:avLst/>
              <a:gdLst/>
              <a:ahLst/>
              <a:cxnLst/>
              <a:rect l="0" t="0" r="0" b="0"/>
              <a:pathLst>
                <a:path w="261938" h="260006">
                  <a:moveTo>
                    <a:pt x="0" y="164976"/>
                  </a:moveTo>
                  <a:lnTo>
                    <a:pt x="0" y="164976"/>
                  </a:lnTo>
                  <a:lnTo>
                    <a:pt x="6321" y="164976"/>
                  </a:lnTo>
                  <a:lnTo>
                    <a:pt x="61675" y="133864"/>
                  </a:lnTo>
                  <a:lnTo>
                    <a:pt x="115564" y="101501"/>
                  </a:lnTo>
                  <a:lnTo>
                    <a:pt x="158556" y="65758"/>
                  </a:lnTo>
                  <a:lnTo>
                    <a:pt x="188143" y="36359"/>
                  </a:lnTo>
                  <a:lnTo>
                    <a:pt x="189452" y="31524"/>
                  </a:lnTo>
                  <a:lnTo>
                    <a:pt x="190439" y="12401"/>
                  </a:lnTo>
                  <a:lnTo>
                    <a:pt x="189136" y="11666"/>
                  </a:lnTo>
                  <a:lnTo>
                    <a:pt x="184161" y="10848"/>
                  </a:lnTo>
                  <a:lnTo>
                    <a:pt x="182305" y="9308"/>
                  </a:lnTo>
                  <a:lnTo>
                    <a:pt x="180243" y="4067"/>
                  </a:lnTo>
                  <a:lnTo>
                    <a:pt x="178370" y="2141"/>
                  </a:lnTo>
                  <a:lnTo>
                    <a:pt x="172762" y="0"/>
                  </a:lnTo>
                  <a:lnTo>
                    <a:pt x="169414" y="752"/>
                  </a:lnTo>
                  <a:lnTo>
                    <a:pt x="154535" y="7937"/>
                  </a:lnTo>
                  <a:lnTo>
                    <a:pt x="150649" y="8690"/>
                  </a:lnTo>
                  <a:lnTo>
                    <a:pt x="138858" y="16069"/>
                  </a:lnTo>
                  <a:lnTo>
                    <a:pt x="91035" y="74968"/>
                  </a:lnTo>
                  <a:lnTo>
                    <a:pt x="59749" y="129331"/>
                  </a:lnTo>
                  <a:lnTo>
                    <a:pt x="53013" y="145165"/>
                  </a:lnTo>
                  <a:lnTo>
                    <a:pt x="48334" y="184824"/>
                  </a:lnTo>
                  <a:lnTo>
                    <a:pt x="51468" y="197169"/>
                  </a:lnTo>
                  <a:lnTo>
                    <a:pt x="79525" y="243110"/>
                  </a:lnTo>
                  <a:lnTo>
                    <a:pt x="87379" y="251737"/>
                  </a:lnTo>
                  <a:lnTo>
                    <a:pt x="98807" y="256453"/>
                  </a:lnTo>
                  <a:lnTo>
                    <a:pt x="151021" y="260005"/>
                  </a:lnTo>
                  <a:lnTo>
                    <a:pt x="199951" y="247245"/>
                  </a:lnTo>
                  <a:lnTo>
                    <a:pt x="261937" y="224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84"/>
            <p:cNvSpPr/>
            <p:nvPr>
              <p:custDataLst>
                <p:tags r:id="rId2"/>
              </p:custDataLst>
            </p:nvPr>
          </p:nvSpPr>
          <p:spPr>
            <a:xfrm>
              <a:off x="5727126" y="2800325"/>
              <a:ext cx="137038" cy="162454"/>
            </a:xfrm>
            <a:custGeom>
              <a:avLst/>
              <a:gdLst/>
              <a:ahLst/>
              <a:cxnLst/>
              <a:rect l="0" t="0" r="0" b="0"/>
              <a:pathLst>
                <a:path w="137038" h="162454">
                  <a:moveTo>
                    <a:pt x="106937" y="21456"/>
                  </a:moveTo>
                  <a:lnTo>
                    <a:pt x="106937" y="21456"/>
                  </a:lnTo>
                  <a:lnTo>
                    <a:pt x="84529" y="42541"/>
                  </a:lnTo>
                  <a:lnTo>
                    <a:pt x="31579" y="78374"/>
                  </a:lnTo>
                  <a:lnTo>
                    <a:pt x="8247" y="113439"/>
                  </a:lnTo>
                  <a:lnTo>
                    <a:pt x="2289" y="130437"/>
                  </a:lnTo>
                  <a:lnTo>
                    <a:pt x="0" y="149885"/>
                  </a:lnTo>
                  <a:lnTo>
                    <a:pt x="6166" y="157993"/>
                  </a:lnTo>
                  <a:lnTo>
                    <a:pt x="12760" y="161514"/>
                  </a:lnTo>
                  <a:lnTo>
                    <a:pt x="16371" y="162453"/>
                  </a:lnTo>
                  <a:lnTo>
                    <a:pt x="27439" y="159969"/>
                  </a:lnTo>
                  <a:lnTo>
                    <a:pt x="75117" y="143214"/>
                  </a:lnTo>
                  <a:lnTo>
                    <a:pt x="110796" y="119240"/>
                  </a:lnTo>
                  <a:lnTo>
                    <a:pt x="124249" y="100553"/>
                  </a:lnTo>
                  <a:lnTo>
                    <a:pt x="136214" y="71184"/>
                  </a:lnTo>
                  <a:lnTo>
                    <a:pt x="137037" y="65192"/>
                  </a:lnTo>
                  <a:lnTo>
                    <a:pt x="131838" y="41833"/>
                  </a:lnTo>
                  <a:lnTo>
                    <a:pt x="127705" y="33600"/>
                  </a:lnTo>
                  <a:lnTo>
                    <a:pt x="102789" y="5595"/>
                  </a:lnTo>
                  <a:lnTo>
                    <a:pt x="94951" y="1178"/>
                  </a:lnTo>
                  <a:lnTo>
                    <a:pt x="91008" y="0"/>
                  </a:lnTo>
                  <a:lnTo>
                    <a:pt x="87057" y="537"/>
                  </a:lnTo>
                  <a:lnTo>
                    <a:pt x="64600" y="9908"/>
                  </a:lnTo>
                  <a:lnTo>
                    <a:pt x="62837" y="12434"/>
                  </a:lnTo>
                  <a:lnTo>
                    <a:pt x="60008" y="19674"/>
                  </a:lnTo>
                  <a:lnTo>
                    <a:pt x="47405" y="33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85"/>
            <p:cNvSpPr/>
            <p:nvPr>
              <p:custDataLst>
                <p:tags r:id="rId3"/>
              </p:custDataLst>
            </p:nvPr>
          </p:nvSpPr>
          <p:spPr>
            <a:xfrm>
              <a:off x="5982013" y="2786287"/>
              <a:ext cx="149707" cy="166464"/>
            </a:xfrm>
            <a:custGeom>
              <a:avLst/>
              <a:gdLst/>
              <a:ahLst/>
              <a:cxnLst/>
              <a:rect l="0" t="0" r="0" b="0"/>
              <a:pathLst>
                <a:path w="149707" h="166464">
                  <a:moveTo>
                    <a:pt x="30643" y="23588"/>
                  </a:moveTo>
                  <a:lnTo>
                    <a:pt x="30643" y="23588"/>
                  </a:lnTo>
                  <a:lnTo>
                    <a:pt x="29320" y="76014"/>
                  </a:lnTo>
                  <a:lnTo>
                    <a:pt x="19840" y="114698"/>
                  </a:lnTo>
                  <a:lnTo>
                    <a:pt x="18780" y="157977"/>
                  </a:lnTo>
                  <a:lnTo>
                    <a:pt x="17443" y="160805"/>
                  </a:lnTo>
                  <a:lnTo>
                    <a:pt x="15228" y="162691"/>
                  </a:lnTo>
                  <a:lnTo>
                    <a:pt x="6976" y="166398"/>
                  </a:lnTo>
                  <a:lnTo>
                    <a:pt x="553" y="160123"/>
                  </a:lnTo>
                  <a:lnTo>
                    <a:pt x="0" y="156945"/>
                  </a:lnTo>
                  <a:lnTo>
                    <a:pt x="954" y="153503"/>
                  </a:lnTo>
                  <a:lnTo>
                    <a:pt x="2913" y="149885"/>
                  </a:lnTo>
                  <a:lnTo>
                    <a:pt x="19630" y="94689"/>
                  </a:lnTo>
                  <a:lnTo>
                    <a:pt x="34435" y="71113"/>
                  </a:lnTo>
                  <a:lnTo>
                    <a:pt x="89228" y="12724"/>
                  </a:lnTo>
                  <a:lnTo>
                    <a:pt x="97691" y="5531"/>
                  </a:lnTo>
                  <a:lnTo>
                    <a:pt x="105862" y="2333"/>
                  </a:lnTo>
                  <a:lnTo>
                    <a:pt x="123525" y="0"/>
                  </a:lnTo>
                  <a:lnTo>
                    <a:pt x="124314" y="1248"/>
                  </a:lnTo>
                  <a:lnTo>
                    <a:pt x="125754" y="20097"/>
                  </a:lnTo>
                  <a:lnTo>
                    <a:pt x="125890" y="75659"/>
                  </a:lnTo>
                  <a:lnTo>
                    <a:pt x="127215" y="99135"/>
                  </a:lnTo>
                  <a:lnTo>
                    <a:pt x="138795" y="152748"/>
                  </a:lnTo>
                  <a:lnTo>
                    <a:pt x="149706" y="1664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86"/>
            <p:cNvSpPr/>
            <p:nvPr>
              <p:custDataLst>
                <p:tags r:id="rId4"/>
              </p:custDataLst>
            </p:nvPr>
          </p:nvSpPr>
          <p:spPr>
            <a:xfrm>
              <a:off x="5286375" y="2803155"/>
              <a:ext cx="452439" cy="197056"/>
            </a:xfrm>
            <a:custGeom>
              <a:avLst/>
              <a:gdLst/>
              <a:ahLst/>
              <a:cxnLst/>
              <a:rect l="0" t="0" r="0" b="0"/>
              <a:pathLst>
                <a:path w="452439" h="197056">
                  <a:moveTo>
                    <a:pt x="0" y="125783"/>
                  </a:moveTo>
                  <a:lnTo>
                    <a:pt x="0" y="125783"/>
                  </a:lnTo>
                  <a:lnTo>
                    <a:pt x="10251" y="136034"/>
                  </a:lnTo>
                  <a:lnTo>
                    <a:pt x="17737" y="137198"/>
                  </a:lnTo>
                  <a:lnTo>
                    <a:pt x="28333" y="137543"/>
                  </a:lnTo>
                  <a:lnTo>
                    <a:pt x="35964" y="134096"/>
                  </a:lnTo>
                  <a:lnTo>
                    <a:pt x="43765" y="129477"/>
                  </a:lnTo>
                  <a:lnTo>
                    <a:pt x="69834" y="119948"/>
                  </a:lnTo>
                  <a:lnTo>
                    <a:pt x="80868" y="109519"/>
                  </a:lnTo>
                  <a:lnTo>
                    <a:pt x="113675" y="69191"/>
                  </a:lnTo>
                  <a:lnTo>
                    <a:pt x="121526" y="44979"/>
                  </a:lnTo>
                  <a:lnTo>
                    <a:pt x="126772" y="35630"/>
                  </a:lnTo>
                  <a:lnTo>
                    <a:pt x="129103" y="27065"/>
                  </a:lnTo>
                  <a:lnTo>
                    <a:pt x="128402" y="22929"/>
                  </a:lnTo>
                  <a:lnTo>
                    <a:pt x="120554" y="9116"/>
                  </a:lnTo>
                  <a:lnTo>
                    <a:pt x="116198" y="7785"/>
                  </a:lnTo>
                  <a:lnTo>
                    <a:pt x="113184" y="7429"/>
                  </a:lnTo>
                  <a:lnTo>
                    <a:pt x="106307" y="3508"/>
                  </a:lnTo>
                  <a:lnTo>
                    <a:pt x="102622" y="610"/>
                  </a:lnTo>
                  <a:lnTo>
                    <a:pt x="100164" y="0"/>
                  </a:lnTo>
                  <a:lnTo>
                    <a:pt x="98526" y="918"/>
                  </a:lnTo>
                  <a:lnTo>
                    <a:pt x="92693" y="8529"/>
                  </a:lnTo>
                  <a:lnTo>
                    <a:pt x="84853" y="15461"/>
                  </a:lnTo>
                  <a:lnTo>
                    <a:pt x="66887" y="28125"/>
                  </a:lnTo>
                  <a:lnTo>
                    <a:pt x="31882" y="86311"/>
                  </a:lnTo>
                  <a:lnTo>
                    <a:pt x="26203" y="109971"/>
                  </a:lnTo>
                  <a:lnTo>
                    <a:pt x="24521" y="133739"/>
                  </a:lnTo>
                  <a:lnTo>
                    <a:pt x="27655" y="146075"/>
                  </a:lnTo>
                  <a:lnTo>
                    <a:pt x="40446" y="164775"/>
                  </a:lnTo>
                  <a:lnTo>
                    <a:pt x="51819" y="177170"/>
                  </a:lnTo>
                  <a:lnTo>
                    <a:pt x="63159" y="181695"/>
                  </a:lnTo>
                  <a:lnTo>
                    <a:pt x="91997" y="184599"/>
                  </a:lnTo>
                  <a:lnTo>
                    <a:pt x="146886" y="173146"/>
                  </a:lnTo>
                  <a:lnTo>
                    <a:pt x="170669" y="162894"/>
                  </a:lnTo>
                  <a:lnTo>
                    <a:pt x="229968" y="109957"/>
                  </a:lnTo>
                  <a:lnTo>
                    <a:pt x="249204" y="87330"/>
                  </a:lnTo>
                  <a:lnTo>
                    <a:pt x="265742" y="64095"/>
                  </a:lnTo>
                  <a:lnTo>
                    <a:pt x="273770" y="58678"/>
                  </a:lnTo>
                  <a:lnTo>
                    <a:pt x="285542" y="54420"/>
                  </a:lnTo>
                  <a:lnTo>
                    <a:pt x="285749" y="107548"/>
                  </a:lnTo>
                  <a:lnTo>
                    <a:pt x="285750" y="163180"/>
                  </a:lnTo>
                  <a:lnTo>
                    <a:pt x="282223" y="172390"/>
                  </a:lnTo>
                  <a:lnTo>
                    <a:pt x="275499" y="182761"/>
                  </a:lnTo>
                  <a:lnTo>
                    <a:pt x="273857" y="197055"/>
                  </a:lnTo>
                  <a:lnTo>
                    <a:pt x="280169" y="190850"/>
                  </a:lnTo>
                  <a:lnTo>
                    <a:pt x="283268" y="184247"/>
                  </a:lnTo>
                  <a:lnTo>
                    <a:pt x="298637" y="133088"/>
                  </a:lnTo>
                  <a:lnTo>
                    <a:pt x="307353" y="113155"/>
                  </a:lnTo>
                  <a:lnTo>
                    <a:pt x="342067" y="70648"/>
                  </a:lnTo>
                  <a:lnTo>
                    <a:pt x="389004" y="39205"/>
                  </a:lnTo>
                  <a:lnTo>
                    <a:pt x="437619" y="20237"/>
                  </a:lnTo>
                  <a:lnTo>
                    <a:pt x="452438" y="186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87"/>
            <p:cNvSpPr/>
            <p:nvPr>
              <p:custDataLst>
                <p:tags r:id="rId5"/>
              </p:custDataLst>
            </p:nvPr>
          </p:nvSpPr>
          <p:spPr>
            <a:xfrm>
              <a:off x="5203031" y="2702719"/>
              <a:ext cx="11908" cy="23813"/>
            </a:xfrm>
            <a:custGeom>
              <a:avLst/>
              <a:gdLst/>
              <a:ahLst/>
              <a:cxnLst/>
              <a:rect l="0" t="0" r="0" b="0"/>
              <a:pathLst>
                <a:path w="11908" h="23813">
                  <a:moveTo>
                    <a:pt x="0" y="23812"/>
                  </a:moveTo>
                  <a:lnTo>
                    <a:pt x="0" y="23812"/>
                  </a:lnTo>
                  <a:lnTo>
                    <a:pt x="0" y="17492"/>
                  </a:lnTo>
                  <a:lnTo>
                    <a:pt x="1323" y="15630"/>
                  </a:lnTo>
                  <a:lnTo>
                    <a:pt x="3528" y="14389"/>
                  </a:lnTo>
                  <a:lnTo>
                    <a:pt x="11415" y="12052"/>
                  </a:lnTo>
                  <a:lnTo>
                    <a:pt x="1190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88"/>
            <p:cNvSpPr/>
            <p:nvPr>
              <p:custDataLst>
                <p:tags r:id="rId6"/>
              </p:custDataLst>
            </p:nvPr>
          </p:nvSpPr>
          <p:spPr>
            <a:xfrm>
              <a:off x="5203031" y="2845594"/>
              <a:ext cx="11171" cy="178595"/>
            </a:xfrm>
            <a:custGeom>
              <a:avLst/>
              <a:gdLst/>
              <a:ahLst/>
              <a:cxnLst/>
              <a:rect l="0" t="0" r="0" b="0"/>
              <a:pathLst>
                <a:path w="11171" h="178595">
                  <a:moveTo>
                    <a:pt x="0" y="0"/>
                  </a:moveTo>
                  <a:lnTo>
                    <a:pt x="0" y="0"/>
                  </a:lnTo>
                  <a:lnTo>
                    <a:pt x="0" y="28435"/>
                  </a:lnTo>
                  <a:lnTo>
                    <a:pt x="11170" y="83679"/>
                  </a:lnTo>
                  <a:lnTo>
                    <a:pt x="10256" y="98045"/>
                  </a:lnTo>
                  <a:lnTo>
                    <a:pt x="2418" y="12157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89"/>
            <p:cNvSpPr/>
            <p:nvPr>
              <p:custDataLst>
                <p:tags r:id="rId7"/>
              </p:custDataLst>
            </p:nvPr>
          </p:nvSpPr>
          <p:spPr>
            <a:xfrm>
              <a:off x="4822031" y="2631281"/>
              <a:ext cx="201706" cy="402952"/>
            </a:xfrm>
            <a:custGeom>
              <a:avLst/>
              <a:gdLst/>
              <a:ahLst/>
              <a:cxnLst/>
              <a:rect l="0" t="0" r="0" b="0"/>
              <a:pathLst>
                <a:path w="201706" h="402952">
                  <a:moveTo>
                    <a:pt x="0" y="0"/>
                  </a:moveTo>
                  <a:lnTo>
                    <a:pt x="0" y="0"/>
                  </a:lnTo>
                  <a:lnTo>
                    <a:pt x="0" y="11416"/>
                  </a:lnTo>
                  <a:lnTo>
                    <a:pt x="6321" y="18082"/>
                  </a:lnTo>
                  <a:lnTo>
                    <a:pt x="9424" y="28321"/>
                  </a:lnTo>
                  <a:lnTo>
                    <a:pt x="18082" y="85960"/>
                  </a:lnTo>
                  <a:lnTo>
                    <a:pt x="23058" y="143220"/>
                  </a:lnTo>
                  <a:lnTo>
                    <a:pt x="23714" y="201129"/>
                  </a:lnTo>
                  <a:lnTo>
                    <a:pt x="23800" y="251692"/>
                  </a:lnTo>
                  <a:lnTo>
                    <a:pt x="22488" y="287156"/>
                  </a:lnTo>
                  <a:lnTo>
                    <a:pt x="14389" y="311800"/>
                  </a:lnTo>
                  <a:lnTo>
                    <a:pt x="11907" y="345229"/>
                  </a:lnTo>
                  <a:lnTo>
                    <a:pt x="11907" y="338945"/>
                  </a:lnTo>
                  <a:lnTo>
                    <a:pt x="15434" y="332323"/>
                  </a:lnTo>
                  <a:lnTo>
                    <a:pt x="59559" y="274571"/>
                  </a:lnTo>
                  <a:lnTo>
                    <a:pt x="67481" y="267552"/>
                  </a:lnTo>
                  <a:lnTo>
                    <a:pt x="104674" y="252843"/>
                  </a:lnTo>
                  <a:lnTo>
                    <a:pt x="141113" y="250196"/>
                  </a:lnTo>
                  <a:lnTo>
                    <a:pt x="152234" y="253632"/>
                  </a:lnTo>
                  <a:lnTo>
                    <a:pt x="161586" y="258247"/>
                  </a:lnTo>
                  <a:lnTo>
                    <a:pt x="174289" y="262167"/>
                  </a:lnTo>
                  <a:lnTo>
                    <a:pt x="194425" y="278365"/>
                  </a:lnTo>
                  <a:lnTo>
                    <a:pt x="198859" y="285996"/>
                  </a:lnTo>
                  <a:lnTo>
                    <a:pt x="201705" y="301673"/>
                  </a:lnTo>
                  <a:lnTo>
                    <a:pt x="190240" y="340212"/>
                  </a:lnTo>
                  <a:lnTo>
                    <a:pt x="170286" y="365029"/>
                  </a:lnTo>
                  <a:lnTo>
                    <a:pt x="146811" y="387606"/>
                  </a:lnTo>
                  <a:lnTo>
                    <a:pt x="130963" y="395388"/>
                  </a:lnTo>
                  <a:lnTo>
                    <a:pt x="123029" y="400624"/>
                  </a:lnTo>
                  <a:lnTo>
                    <a:pt x="115092" y="402951"/>
                  </a:lnTo>
                  <a:lnTo>
                    <a:pt x="111124" y="402249"/>
                  </a:lnTo>
                  <a:lnTo>
                    <a:pt x="95250" y="395144"/>
                  </a:lnTo>
                  <a:lnTo>
                    <a:pt x="91282" y="394398"/>
                  </a:lnTo>
                  <a:lnTo>
                    <a:pt x="88636" y="392578"/>
                  </a:lnTo>
                  <a:lnTo>
                    <a:pt x="86871" y="390042"/>
                  </a:lnTo>
                  <a:lnTo>
                    <a:pt x="83589" y="383695"/>
                  </a:lnTo>
                  <a:lnTo>
                    <a:pt x="73298" y="371278"/>
                  </a:lnTo>
                  <a:lnTo>
                    <a:pt x="71438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90"/>
            <p:cNvSpPr/>
            <p:nvPr>
              <p:custDataLst>
                <p:tags r:id="rId8"/>
              </p:custDataLst>
            </p:nvPr>
          </p:nvSpPr>
          <p:spPr>
            <a:xfrm>
              <a:off x="4691208" y="2750344"/>
              <a:ext cx="11762" cy="11907"/>
            </a:xfrm>
            <a:custGeom>
              <a:avLst/>
              <a:gdLst/>
              <a:ahLst/>
              <a:cxnLst/>
              <a:rect l="0" t="0" r="0" b="0"/>
              <a:pathLst>
                <a:path w="11762" h="11907">
                  <a:moveTo>
                    <a:pt x="11761" y="11906"/>
                  </a:moveTo>
                  <a:lnTo>
                    <a:pt x="11761" y="11906"/>
                  </a:lnTo>
                  <a:lnTo>
                    <a:pt x="1510" y="11906"/>
                  </a:lnTo>
                  <a:lnTo>
                    <a:pt x="958" y="10583"/>
                  </a:lnTo>
                  <a:lnTo>
                    <a:pt x="0" y="1655"/>
                  </a:lnTo>
                  <a:lnTo>
                    <a:pt x="1275" y="1103"/>
                  </a:lnTo>
                  <a:lnTo>
                    <a:pt x="117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91"/>
            <p:cNvSpPr/>
            <p:nvPr>
              <p:custDataLst>
                <p:tags r:id="rId9"/>
              </p:custDataLst>
            </p:nvPr>
          </p:nvSpPr>
          <p:spPr>
            <a:xfrm>
              <a:off x="4643438" y="2893219"/>
              <a:ext cx="23813" cy="119063"/>
            </a:xfrm>
            <a:custGeom>
              <a:avLst/>
              <a:gdLst/>
              <a:ahLst/>
              <a:cxnLst/>
              <a:rect l="0" t="0" r="0" b="0"/>
              <a:pathLst>
                <a:path w="23813" h="119063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3527" y="35810"/>
                  </a:lnTo>
                  <a:lnTo>
                    <a:pt x="8182" y="43697"/>
                  </a:lnTo>
                  <a:lnTo>
                    <a:pt x="11170" y="59539"/>
                  </a:lnTo>
                  <a:lnTo>
                    <a:pt x="12901" y="68795"/>
                  </a:lnTo>
                  <a:lnTo>
                    <a:pt x="22114" y="97564"/>
                  </a:lnTo>
                  <a:lnTo>
                    <a:pt x="23812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92"/>
            <p:cNvSpPr/>
            <p:nvPr>
              <p:custDataLst>
                <p:tags r:id="rId10"/>
              </p:custDataLst>
            </p:nvPr>
          </p:nvSpPr>
          <p:spPr>
            <a:xfrm>
              <a:off x="4441031" y="2857500"/>
              <a:ext cx="71439" cy="178546"/>
            </a:xfrm>
            <a:custGeom>
              <a:avLst/>
              <a:gdLst/>
              <a:ahLst/>
              <a:cxnLst/>
              <a:rect l="0" t="0" r="0" b="0"/>
              <a:pathLst>
                <a:path w="71439" h="178546">
                  <a:moveTo>
                    <a:pt x="0" y="35719"/>
                  </a:moveTo>
                  <a:lnTo>
                    <a:pt x="0" y="35719"/>
                  </a:lnTo>
                  <a:lnTo>
                    <a:pt x="0" y="63707"/>
                  </a:lnTo>
                  <a:lnTo>
                    <a:pt x="3528" y="71529"/>
                  </a:lnTo>
                  <a:lnTo>
                    <a:pt x="6321" y="75467"/>
                  </a:lnTo>
                  <a:lnTo>
                    <a:pt x="10251" y="93652"/>
                  </a:lnTo>
                  <a:lnTo>
                    <a:pt x="11761" y="122542"/>
                  </a:lnTo>
                  <a:lnTo>
                    <a:pt x="15370" y="130751"/>
                  </a:lnTo>
                  <a:lnTo>
                    <a:pt x="20060" y="138810"/>
                  </a:lnTo>
                  <a:lnTo>
                    <a:pt x="23072" y="154762"/>
                  </a:lnTo>
                  <a:lnTo>
                    <a:pt x="23318" y="158737"/>
                  </a:lnTo>
                  <a:lnTo>
                    <a:pt x="22160" y="161387"/>
                  </a:lnTo>
                  <a:lnTo>
                    <a:pt x="20065" y="163154"/>
                  </a:lnTo>
                  <a:lnTo>
                    <a:pt x="17345" y="164332"/>
                  </a:lnTo>
                  <a:lnTo>
                    <a:pt x="15533" y="166440"/>
                  </a:lnTo>
                  <a:lnTo>
                    <a:pt x="11919" y="178545"/>
                  </a:lnTo>
                  <a:lnTo>
                    <a:pt x="11907" y="138845"/>
                  </a:lnTo>
                  <a:lnTo>
                    <a:pt x="26605" y="86559"/>
                  </a:lnTo>
                  <a:lnTo>
                    <a:pt x="31668" y="76835"/>
                  </a:lnTo>
                  <a:lnTo>
                    <a:pt x="47739" y="28921"/>
                  </a:lnTo>
                  <a:lnTo>
                    <a:pt x="62253" y="9490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93"/>
            <p:cNvSpPr/>
            <p:nvPr>
              <p:custDataLst>
                <p:tags r:id="rId11"/>
              </p:custDataLst>
            </p:nvPr>
          </p:nvSpPr>
          <p:spPr>
            <a:xfrm>
              <a:off x="4179179" y="2857500"/>
              <a:ext cx="154697" cy="190336"/>
            </a:xfrm>
            <a:custGeom>
              <a:avLst/>
              <a:gdLst/>
              <a:ahLst/>
              <a:cxnLst/>
              <a:rect l="0" t="0" r="0" b="0"/>
              <a:pathLst>
                <a:path w="154697" h="190336">
                  <a:moveTo>
                    <a:pt x="59446" y="0"/>
                  </a:moveTo>
                  <a:lnTo>
                    <a:pt x="59446" y="0"/>
                  </a:lnTo>
                  <a:lnTo>
                    <a:pt x="49195" y="0"/>
                  </a:lnTo>
                  <a:lnTo>
                    <a:pt x="31113" y="16572"/>
                  </a:lnTo>
                  <a:lnTo>
                    <a:pt x="27010" y="27650"/>
                  </a:lnTo>
                  <a:lnTo>
                    <a:pt x="23864" y="40070"/>
                  </a:lnTo>
                  <a:lnTo>
                    <a:pt x="3218" y="80651"/>
                  </a:lnTo>
                  <a:lnTo>
                    <a:pt x="0" y="133691"/>
                  </a:lnTo>
                  <a:lnTo>
                    <a:pt x="1276" y="146731"/>
                  </a:lnTo>
                  <a:lnTo>
                    <a:pt x="12044" y="172944"/>
                  </a:lnTo>
                  <a:lnTo>
                    <a:pt x="14616" y="174827"/>
                  </a:lnTo>
                  <a:lnTo>
                    <a:pt x="21000" y="178243"/>
                  </a:lnTo>
                  <a:lnTo>
                    <a:pt x="32033" y="186281"/>
                  </a:lnTo>
                  <a:lnTo>
                    <a:pt x="43680" y="189250"/>
                  </a:lnTo>
                  <a:lnTo>
                    <a:pt x="69750" y="190335"/>
                  </a:lnTo>
                  <a:lnTo>
                    <a:pt x="80782" y="186899"/>
                  </a:lnTo>
                  <a:lnTo>
                    <a:pt x="90095" y="182285"/>
                  </a:lnTo>
                  <a:lnTo>
                    <a:pt x="102776" y="178364"/>
                  </a:lnTo>
                  <a:lnTo>
                    <a:pt x="110895" y="172759"/>
                  </a:lnTo>
                  <a:lnTo>
                    <a:pt x="137490" y="135932"/>
                  </a:lnTo>
                  <a:lnTo>
                    <a:pt x="142092" y="121545"/>
                  </a:lnTo>
                  <a:lnTo>
                    <a:pt x="154696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94"/>
            <p:cNvSpPr/>
            <p:nvPr>
              <p:custDataLst>
                <p:tags r:id="rId12"/>
              </p:custDataLst>
            </p:nvPr>
          </p:nvSpPr>
          <p:spPr>
            <a:xfrm>
              <a:off x="3893344" y="2833847"/>
              <a:ext cx="142268" cy="273032"/>
            </a:xfrm>
            <a:custGeom>
              <a:avLst/>
              <a:gdLst/>
              <a:ahLst/>
              <a:cxnLst/>
              <a:rect l="0" t="0" r="0" b="0"/>
              <a:pathLst>
                <a:path w="142268" h="273032">
                  <a:moveTo>
                    <a:pt x="71437" y="47466"/>
                  </a:moveTo>
                  <a:lnTo>
                    <a:pt x="71437" y="47466"/>
                  </a:lnTo>
                  <a:lnTo>
                    <a:pt x="77758" y="41145"/>
                  </a:lnTo>
                  <a:lnTo>
                    <a:pt x="80861" y="34514"/>
                  </a:lnTo>
                  <a:lnTo>
                    <a:pt x="83300" y="13590"/>
                  </a:lnTo>
                  <a:lnTo>
                    <a:pt x="73088" y="1657"/>
                  </a:lnTo>
                  <a:lnTo>
                    <a:pt x="68643" y="648"/>
                  </a:lnTo>
                  <a:lnTo>
                    <a:pt x="55010" y="0"/>
                  </a:lnTo>
                  <a:lnTo>
                    <a:pt x="47379" y="3439"/>
                  </a:lnTo>
                  <a:lnTo>
                    <a:pt x="6769" y="29339"/>
                  </a:lnTo>
                  <a:lnTo>
                    <a:pt x="3008" y="36322"/>
                  </a:lnTo>
                  <a:lnTo>
                    <a:pt x="395" y="55503"/>
                  </a:lnTo>
                  <a:lnTo>
                    <a:pt x="176" y="63385"/>
                  </a:lnTo>
                  <a:lnTo>
                    <a:pt x="3606" y="71298"/>
                  </a:lnTo>
                  <a:lnTo>
                    <a:pt x="6372" y="75260"/>
                  </a:lnTo>
                  <a:lnTo>
                    <a:pt x="63459" y="114934"/>
                  </a:lnTo>
                  <a:lnTo>
                    <a:pt x="120745" y="150653"/>
                  </a:lnTo>
                  <a:lnTo>
                    <a:pt x="135943" y="170497"/>
                  </a:lnTo>
                  <a:lnTo>
                    <a:pt x="139794" y="181962"/>
                  </a:lnTo>
                  <a:lnTo>
                    <a:pt x="142267" y="204561"/>
                  </a:lnTo>
                  <a:lnTo>
                    <a:pt x="139077" y="213417"/>
                  </a:lnTo>
                  <a:lnTo>
                    <a:pt x="134572" y="221763"/>
                  </a:lnTo>
                  <a:lnTo>
                    <a:pt x="130713" y="233900"/>
                  </a:lnTo>
                  <a:lnTo>
                    <a:pt x="125123" y="241891"/>
                  </a:lnTo>
                  <a:lnTo>
                    <a:pt x="114700" y="246325"/>
                  </a:lnTo>
                  <a:lnTo>
                    <a:pt x="102572" y="249618"/>
                  </a:lnTo>
                  <a:lnTo>
                    <a:pt x="84005" y="262512"/>
                  </a:lnTo>
                  <a:lnTo>
                    <a:pt x="79816" y="266236"/>
                  </a:lnTo>
                  <a:lnTo>
                    <a:pt x="68105" y="270374"/>
                  </a:lnTo>
                  <a:lnTo>
                    <a:pt x="45350" y="273031"/>
                  </a:lnTo>
                  <a:lnTo>
                    <a:pt x="36471" y="269866"/>
                  </a:lnTo>
                  <a:lnTo>
                    <a:pt x="0" y="237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95"/>
            <p:cNvSpPr/>
            <p:nvPr>
              <p:custDataLst>
                <p:tags r:id="rId13"/>
              </p:custDataLst>
            </p:nvPr>
          </p:nvSpPr>
          <p:spPr>
            <a:xfrm>
              <a:off x="3845719" y="297656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4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Tú necesitas el libro de español…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419" sz="2400" dirty="0" err="1" smtClean="0"/>
              <a:t>Continue</a:t>
            </a:r>
            <a:r>
              <a:rPr lang="es-419" sz="2400" dirty="0" smtClean="0"/>
              <a:t> </a:t>
            </a:r>
            <a:r>
              <a:rPr lang="es-419" sz="2400" dirty="0" err="1" smtClean="0"/>
              <a:t>using</a:t>
            </a:r>
            <a:r>
              <a:rPr lang="es-419" sz="2400" dirty="0" smtClean="0"/>
              <a:t> </a:t>
            </a:r>
            <a:r>
              <a:rPr lang="es-419" sz="2400" dirty="0" err="1" smtClean="0"/>
              <a:t>the</a:t>
            </a:r>
            <a:r>
              <a:rPr lang="es-419" sz="2400" dirty="0" smtClean="0"/>
              <a:t> mix and match </a:t>
            </a:r>
            <a:r>
              <a:rPr lang="es-419" sz="2400" dirty="0" err="1" smtClean="0"/>
              <a:t>technique</a:t>
            </a:r>
            <a:endParaRPr lang="es-419" sz="2400" dirty="0" smtClean="0"/>
          </a:p>
          <a:p>
            <a:endParaRPr lang="es-419" sz="2400" dirty="0" smtClean="0"/>
          </a:p>
          <a:p>
            <a:endParaRPr lang="es-419" sz="2400" dirty="0" smtClean="0"/>
          </a:p>
          <a:p>
            <a:r>
              <a:rPr lang="es-419" sz="2400" dirty="0" smtClean="0"/>
              <a:t>P. 47 # </a:t>
            </a:r>
            <a:r>
              <a:rPr lang="es-419" sz="2400" dirty="0" smtClean="0"/>
              <a:t>3</a:t>
            </a:r>
          </a:p>
          <a:p>
            <a:r>
              <a:rPr lang="es-419" sz="2400" dirty="0" smtClean="0"/>
              <a:t>P. 48 # 6</a:t>
            </a:r>
          </a:p>
          <a:p>
            <a:r>
              <a:rPr lang="es-419" sz="2400" dirty="0" smtClean="0"/>
              <a:t>P. 49 # 7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ueva categoría: Rincón Literario » Ctrl Alt Supr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3299194"/>
            <a:ext cx="4754562" cy="2113811"/>
          </a:xfrm>
        </p:spPr>
      </p:pic>
    </p:spTree>
    <p:extLst>
      <p:ext uri="{BB962C8B-B14F-4D97-AF65-F5344CB8AC3E}">
        <p14:creationId xmlns:p14="http://schemas.microsoft.com/office/powerpoint/2010/main" val="10730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LET´S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MIX AND MATCH AND BUILD SENTENCES</a:t>
            </a:r>
          </a:p>
          <a:p>
            <a:endParaRPr lang="es-ES" dirty="0"/>
          </a:p>
          <a:p>
            <a:r>
              <a:rPr lang="es-ES" dirty="0"/>
              <a:t>Yo                                           estudiar                                un café</a:t>
            </a:r>
          </a:p>
          <a:p>
            <a:r>
              <a:rPr lang="es-ES" dirty="0"/>
              <a:t>Mi familia y yo                         comprar                               en STL</a:t>
            </a:r>
          </a:p>
          <a:p>
            <a:r>
              <a:rPr lang="es-ES" dirty="0"/>
              <a:t>Mis amigas                               leer                              dinero a </a:t>
            </a:r>
            <a:r>
              <a:rPr lang="es-ES" dirty="0" err="1"/>
              <a:t>Mission´s</a:t>
            </a:r>
            <a:r>
              <a:rPr lang="es-ES" dirty="0"/>
              <a:t> </a:t>
            </a:r>
            <a:r>
              <a:rPr lang="es-ES" dirty="0" err="1"/>
              <a:t>Week</a:t>
            </a:r>
            <a:endParaRPr lang="es-ES" dirty="0"/>
          </a:p>
          <a:p>
            <a:r>
              <a:rPr lang="es-ES" dirty="0"/>
              <a:t>Mis amigos y yo                       beber                            </a:t>
            </a:r>
            <a:r>
              <a:rPr lang="es-ES" dirty="0" err="1"/>
              <a:t>Netflix</a:t>
            </a:r>
            <a:r>
              <a:rPr lang="es-ES" dirty="0"/>
              <a:t> el sábado</a:t>
            </a:r>
          </a:p>
          <a:p>
            <a:r>
              <a:rPr lang="es-ES" dirty="0"/>
              <a:t>Las estudiantes                         dar                                la tarea de español</a:t>
            </a:r>
          </a:p>
          <a:p>
            <a:r>
              <a:rPr lang="es-ES" dirty="0"/>
              <a:t>El chico perfecto                      ver                                en la biblioteca</a:t>
            </a:r>
          </a:p>
          <a:p>
            <a:r>
              <a:rPr lang="es-ES" dirty="0"/>
              <a:t>Mis padres                                </a:t>
            </a:r>
            <a:r>
              <a:rPr lang="es-ES" dirty="0" smtClean="0"/>
              <a:t>caminar</a:t>
            </a:r>
            <a:r>
              <a:rPr lang="es-ES" dirty="0" smtClean="0"/>
              <a:t>                        </a:t>
            </a:r>
            <a:r>
              <a:rPr lang="es-ES" dirty="0"/>
              <a:t>en el centro comercial</a:t>
            </a:r>
          </a:p>
          <a:p>
            <a:r>
              <a:rPr lang="es-ES" dirty="0"/>
              <a:t>Los profesores                         hacer                            en la sala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419" dirty="0" smtClean="0"/>
              <a:t>SHHH SILENCIO</a:t>
            </a:r>
          </a:p>
          <a:p>
            <a:endParaRPr lang="es-419" dirty="0"/>
          </a:p>
          <a:p>
            <a:r>
              <a:rPr lang="es-419" dirty="0" smtClean="0"/>
              <a:t>USE PAPEL Y LÁPIZ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dirty="0" err="1" smtClean="0">
                <a:solidFill>
                  <a:srgbClr val="FF0000"/>
                </a:solidFill>
              </a:rPr>
              <a:t>Mix</a:t>
            </a:r>
            <a:r>
              <a:rPr lang="es-419" dirty="0" smtClean="0">
                <a:solidFill>
                  <a:srgbClr val="FF0000"/>
                </a:solidFill>
              </a:rPr>
              <a:t> and match</a:t>
            </a:r>
            <a:br>
              <a:rPr lang="es-419" dirty="0" smtClean="0">
                <a:solidFill>
                  <a:srgbClr val="FF0000"/>
                </a:solidFill>
              </a:rPr>
            </a:br>
            <a:r>
              <a:rPr lang="es-419" dirty="0" err="1" smtClean="0">
                <a:solidFill>
                  <a:srgbClr val="FF0000"/>
                </a:solidFill>
              </a:rPr>
              <a:t>Practice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 Yo                                           </a:t>
            </a:r>
            <a:r>
              <a:rPr lang="es-ES" dirty="0"/>
              <a:t>estudiar                                un café</a:t>
            </a:r>
          </a:p>
          <a:p>
            <a:r>
              <a:rPr lang="es-ES" dirty="0" smtClean="0"/>
              <a:t>2 Mi </a:t>
            </a:r>
            <a:r>
              <a:rPr lang="es-ES" dirty="0"/>
              <a:t>familia y yo                         comprar                               en STL</a:t>
            </a:r>
          </a:p>
          <a:p>
            <a:r>
              <a:rPr lang="es-ES" dirty="0" smtClean="0"/>
              <a:t>3 Mis </a:t>
            </a:r>
            <a:r>
              <a:rPr lang="es-ES" dirty="0"/>
              <a:t>amigas                               leer                              </a:t>
            </a:r>
            <a:r>
              <a:rPr lang="es-ES" dirty="0" smtClean="0"/>
              <a:t>un jugo de naranja</a:t>
            </a:r>
            <a:endParaRPr lang="es-ES" dirty="0"/>
          </a:p>
          <a:p>
            <a:r>
              <a:rPr lang="es-ES" dirty="0" smtClean="0"/>
              <a:t>4 Mis </a:t>
            </a:r>
            <a:r>
              <a:rPr lang="es-ES" dirty="0"/>
              <a:t>amigos y yo                       beber                            </a:t>
            </a:r>
            <a:r>
              <a:rPr lang="es-ES" dirty="0" err="1"/>
              <a:t>Netflix</a:t>
            </a:r>
            <a:r>
              <a:rPr lang="es-ES" dirty="0"/>
              <a:t> el sábado</a:t>
            </a:r>
          </a:p>
          <a:p>
            <a:r>
              <a:rPr lang="es-ES" dirty="0" smtClean="0"/>
              <a:t>5 Las </a:t>
            </a:r>
            <a:r>
              <a:rPr lang="es-ES" dirty="0"/>
              <a:t>estudiantes                         </a:t>
            </a:r>
            <a:r>
              <a:rPr lang="es-ES" dirty="0" smtClean="0"/>
              <a:t>hablar                        en la clase </a:t>
            </a:r>
            <a:r>
              <a:rPr lang="es-ES" dirty="0"/>
              <a:t>de español</a:t>
            </a:r>
          </a:p>
          <a:p>
            <a:r>
              <a:rPr lang="es-ES" dirty="0" smtClean="0"/>
              <a:t>6 El </a:t>
            </a:r>
            <a:r>
              <a:rPr lang="es-ES" dirty="0"/>
              <a:t>chico perfecto                      ver                                </a:t>
            </a:r>
            <a:r>
              <a:rPr lang="es-ES" dirty="0" smtClean="0"/>
              <a:t>un libro de historia</a:t>
            </a:r>
            <a:endParaRPr lang="es-ES" dirty="0"/>
          </a:p>
          <a:p>
            <a:r>
              <a:rPr lang="es-ES" dirty="0" smtClean="0"/>
              <a:t>7 </a:t>
            </a:r>
            <a:r>
              <a:rPr lang="es-ES" dirty="0" smtClean="0"/>
              <a:t>Mis </a:t>
            </a:r>
            <a:r>
              <a:rPr lang="es-ES" dirty="0"/>
              <a:t>padres                               </a:t>
            </a:r>
            <a:r>
              <a:rPr lang="es-ES" dirty="0" smtClean="0"/>
              <a:t> vivir                            </a:t>
            </a:r>
            <a:r>
              <a:rPr lang="es-ES" dirty="0"/>
              <a:t>en el centro comercial</a:t>
            </a:r>
          </a:p>
          <a:p>
            <a:r>
              <a:rPr lang="es-ES" dirty="0" smtClean="0"/>
              <a:t>8 Los </a:t>
            </a:r>
            <a:r>
              <a:rPr lang="es-ES" dirty="0"/>
              <a:t>profesores                         </a:t>
            </a:r>
            <a:r>
              <a:rPr lang="es-ES" dirty="0" smtClean="0"/>
              <a:t>trabajar</a:t>
            </a:r>
            <a:r>
              <a:rPr lang="es-ES" dirty="0" smtClean="0"/>
              <a:t>                            </a:t>
            </a:r>
            <a:r>
              <a:rPr lang="es-ES" dirty="0"/>
              <a:t>en la </a:t>
            </a:r>
            <a:r>
              <a:rPr lang="es-ES" dirty="0" smtClean="0"/>
              <a:t>escuela</a:t>
            </a:r>
            <a:endParaRPr lang="es-ES" dirty="0"/>
          </a:p>
          <a:p>
            <a:r>
              <a:rPr lang="es-419" dirty="0" smtClean="0"/>
              <a:t>9 Mis primos                               montar a caballo             en la piscina</a:t>
            </a:r>
          </a:p>
          <a:p>
            <a:r>
              <a:rPr lang="es-419" dirty="0" smtClean="0"/>
              <a:t>10 Las chicas                               bañarse                           en el rancho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419" dirty="0" smtClean="0"/>
              <a:t>SHHHHHH SILENCIO</a:t>
            </a:r>
          </a:p>
          <a:p>
            <a:endParaRPr lang="es-419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93" y="2672719"/>
            <a:ext cx="1742388" cy="1756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8037" y="5943600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Usa Lápiz y papel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491" y="4581967"/>
            <a:ext cx="1283077" cy="13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err="1" smtClean="0"/>
              <a:t>What</a:t>
            </a:r>
            <a:r>
              <a:rPr lang="es-419" b="1" dirty="0" smtClean="0"/>
              <a:t> to </a:t>
            </a:r>
            <a:r>
              <a:rPr lang="es-419" b="1" dirty="0" err="1" smtClean="0"/>
              <a:t>study</a:t>
            </a:r>
            <a:r>
              <a:rPr lang="es-419" b="1" dirty="0" smtClean="0"/>
              <a:t> </a:t>
            </a:r>
            <a:r>
              <a:rPr lang="es-419" b="1" dirty="0" err="1" smtClean="0"/>
              <a:t>for</a:t>
            </a:r>
            <a:r>
              <a:rPr lang="es-419" b="1" dirty="0" smtClean="0"/>
              <a:t> </a:t>
            </a:r>
            <a:r>
              <a:rPr lang="es-419" b="1" dirty="0" err="1" smtClean="0"/>
              <a:t>the</a:t>
            </a:r>
            <a:r>
              <a:rPr lang="es-419" b="1" dirty="0" smtClean="0"/>
              <a:t> </a:t>
            </a:r>
            <a:r>
              <a:rPr lang="es-419" b="1" dirty="0" err="1" smtClean="0"/>
              <a:t>Spanish</a:t>
            </a:r>
            <a:r>
              <a:rPr lang="es-419" b="1" dirty="0" smtClean="0"/>
              <a:t> 2  </a:t>
            </a:r>
            <a:r>
              <a:rPr lang="es-419" b="1" dirty="0" err="1" smtClean="0"/>
              <a:t>Unit</a:t>
            </a:r>
            <a:r>
              <a:rPr lang="es-419" b="1" dirty="0" smtClean="0"/>
              <a:t> 1 Test?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 smtClean="0"/>
          </a:p>
          <a:p>
            <a:endParaRPr lang="es-419" dirty="0"/>
          </a:p>
          <a:p>
            <a:endParaRPr lang="es-419" smtClean="0"/>
          </a:p>
          <a:p>
            <a:r>
              <a:rPr lang="es-419" smtClean="0"/>
              <a:t>Vocabulary</a:t>
            </a:r>
            <a:r>
              <a:rPr lang="es-419" dirty="0" smtClean="0"/>
              <a:t>  p. 58</a:t>
            </a:r>
          </a:p>
          <a:p>
            <a:r>
              <a:rPr lang="es-419" dirty="0" smtClean="0"/>
              <a:t>Verbos (</a:t>
            </a:r>
            <a:r>
              <a:rPr lang="es-419" dirty="0" err="1" smtClean="0"/>
              <a:t>meaning</a:t>
            </a:r>
            <a:r>
              <a:rPr lang="es-419" dirty="0" smtClean="0"/>
              <a:t>) p. 58</a:t>
            </a:r>
          </a:p>
          <a:p>
            <a:r>
              <a:rPr lang="es-419" dirty="0" err="1" smtClean="0"/>
              <a:t>Expressions</a:t>
            </a:r>
            <a:r>
              <a:rPr lang="es-419" dirty="0" smtClean="0"/>
              <a:t> </a:t>
            </a:r>
            <a:r>
              <a:rPr lang="es-419" dirty="0" err="1" smtClean="0"/>
              <a:t>used</a:t>
            </a:r>
            <a:r>
              <a:rPr lang="es-419" dirty="0" smtClean="0"/>
              <a:t> </a:t>
            </a:r>
            <a:r>
              <a:rPr lang="es-419" dirty="0" err="1" smtClean="0"/>
              <a:t>with</a:t>
            </a:r>
            <a:r>
              <a:rPr lang="es-419" dirty="0" smtClean="0"/>
              <a:t> </a:t>
            </a:r>
            <a:r>
              <a:rPr lang="es-419" dirty="0" err="1" smtClean="0"/>
              <a:t>the</a:t>
            </a:r>
            <a:r>
              <a:rPr lang="es-419" dirty="0" smtClean="0"/>
              <a:t> Pretérito p. 59  (Ayer, el mes pasado, etc.)</a:t>
            </a:r>
          </a:p>
          <a:p>
            <a:r>
              <a:rPr lang="es-419" dirty="0" err="1" smtClean="0"/>
              <a:t>Worksheets</a:t>
            </a:r>
            <a:r>
              <a:rPr lang="es-419" dirty="0" smtClean="0"/>
              <a:t>  </a:t>
            </a:r>
          </a:p>
          <a:p>
            <a:r>
              <a:rPr lang="es-419" dirty="0" err="1" smtClean="0"/>
              <a:t>Power</a:t>
            </a:r>
            <a:r>
              <a:rPr lang="es-419" dirty="0" smtClean="0"/>
              <a:t> Point </a:t>
            </a:r>
            <a:r>
              <a:rPr lang="es-419" dirty="0" err="1" smtClean="0"/>
              <a:t>Slides</a:t>
            </a:r>
            <a:r>
              <a:rPr lang="es-419" dirty="0" smtClean="0"/>
              <a:t>  (Las vacaciones)  </a:t>
            </a:r>
            <a:r>
              <a:rPr lang="es-419" dirty="0" err="1" smtClean="0"/>
              <a:t>Here</a:t>
            </a:r>
            <a:r>
              <a:rPr lang="es-419" dirty="0" smtClean="0"/>
              <a:t> </a:t>
            </a:r>
            <a:r>
              <a:rPr lang="es-419" dirty="0" err="1" smtClean="0"/>
              <a:t>you</a:t>
            </a:r>
            <a:r>
              <a:rPr lang="es-419" dirty="0" smtClean="0"/>
              <a:t> can </a:t>
            </a:r>
            <a:r>
              <a:rPr lang="es-419" dirty="0" err="1" smtClean="0"/>
              <a:t>find</a:t>
            </a:r>
            <a:r>
              <a:rPr lang="es-419" dirty="0" smtClean="0"/>
              <a:t> </a:t>
            </a:r>
            <a:r>
              <a:rPr lang="es-419" dirty="0" err="1" smtClean="0"/>
              <a:t>vocab</a:t>
            </a:r>
            <a:r>
              <a:rPr lang="es-419" dirty="0" smtClean="0"/>
              <a:t> and </a:t>
            </a:r>
            <a:r>
              <a:rPr lang="es-419" dirty="0" err="1" smtClean="0"/>
              <a:t>expressions</a:t>
            </a:r>
            <a:endParaRPr lang="es-419" dirty="0" smtClean="0"/>
          </a:p>
          <a:p>
            <a:r>
              <a:rPr lang="es-419" dirty="0" err="1" smtClean="0"/>
              <a:t>Like</a:t>
            </a:r>
            <a:r>
              <a:rPr lang="es-419" dirty="0" smtClean="0"/>
              <a:t>:¨Fue un rollo¨ ¨Fue genial¨ etc.</a:t>
            </a:r>
          </a:p>
          <a:p>
            <a:r>
              <a:rPr lang="es-419" dirty="0" err="1" smtClean="0"/>
              <a:t>Power</a:t>
            </a:r>
            <a:r>
              <a:rPr lang="es-419" dirty="0" smtClean="0"/>
              <a:t> Point </a:t>
            </a:r>
            <a:r>
              <a:rPr lang="es-419" dirty="0" err="1" smtClean="0"/>
              <a:t>Slides</a:t>
            </a:r>
            <a:r>
              <a:rPr lang="es-419" dirty="0" smtClean="0"/>
              <a:t>  (El pretérito) </a:t>
            </a:r>
            <a:r>
              <a:rPr lang="es-419" dirty="0" err="1" smtClean="0"/>
              <a:t>How</a:t>
            </a:r>
            <a:r>
              <a:rPr lang="es-419" dirty="0" smtClean="0"/>
              <a:t> to </a:t>
            </a:r>
            <a:r>
              <a:rPr lang="es-419" dirty="0" err="1" smtClean="0"/>
              <a:t>conjugate</a:t>
            </a:r>
            <a:r>
              <a:rPr lang="es-419" dirty="0" smtClean="0"/>
              <a:t> </a:t>
            </a:r>
            <a:r>
              <a:rPr lang="es-419" dirty="0" err="1" smtClean="0"/>
              <a:t>it!</a:t>
            </a:r>
            <a:endParaRPr lang="es-419" dirty="0" smtClean="0"/>
          </a:p>
          <a:p>
            <a:endParaRPr lang="es-419" dirty="0" smtClean="0"/>
          </a:p>
          <a:p>
            <a:endParaRPr lang="es-419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58" y="3110845"/>
            <a:ext cx="2504122" cy="147058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How</a:t>
            </a:r>
            <a:r>
              <a:rPr lang="es-419" dirty="0" smtClean="0"/>
              <a:t> do i </a:t>
            </a:r>
            <a:r>
              <a:rPr lang="es-419" dirty="0" err="1" smtClean="0"/>
              <a:t>Conjugate</a:t>
            </a:r>
            <a:r>
              <a:rPr lang="es-419" dirty="0" smtClean="0"/>
              <a:t> in </a:t>
            </a:r>
            <a:r>
              <a:rPr lang="es-419" dirty="0" err="1" smtClean="0"/>
              <a:t>the</a:t>
            </a:r>
            <a:r>
              <a:rPr lang="es-419" dirty="0" smtClean="0"/>
              <a:t> pretérito?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(PAST TENSE)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When</a:t>
            </a:r>
            <a:r>
              <a:rPr lang="es-419" dirty="0" smtClean="0"/>
              <a:t> do I use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b="1" dirty="0" smtClean="0"/>
              <a:t>pretérito</a:t>
            </a:r>
            <a:r>
              <a:rPr lang="es-419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815" y="2470036"/>
            <a:ext cx="9133203" cy="22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dirty="0" err="1" smtClean="0"/>
              <a:t>What</a:t>
            </a:r>
            <a:r>
              <a:rPr lang="es-419" dirty="0" smtClean="0"/>
              <a:t> are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endings</a:t>
            </a:r>
            <a:r>
              <a:rPr lang="es-419" dirty="0" smtClean="0"/>
              <a:t> ?</a:t>
            </a:r>
            <a:br>
              <a:rPr lang="es-419" dirty="0" smtClean="0"/>
            </a:br>
            <a:r>
              <a:rPr lang="es-419" sz="2200" dirty="0" smtClean="0"/>
              <a:t>I </a:t>
            </a:r>
            <a:r>
              <a:rPr lang="es-419" sz="2200" dirty="0" err="1" smtClean="0"/>
              <a:t>think</a:t>
            </a:r>
            <a:r>
              <a:rPr lang="es-419" sz="2200" dirty="0" smtClean="0"/>
              <a:t> </a:t>
            </a:r>
            <a:r>
              <a:rPr lang="es-419" sz="2200" dirty="0" err="1" smtClean="0"/>
              <a:t>we</a:t>
            </a:r>
            <a:r>
              <a:rPr lang="es-419" sz="2200" dirty="0" smtClean="0"/>
              <a:t> </a:t>
            </a:r>
            <a:r>
              <a:rPr lang="es-419" sz="2200" dirty="0" err="1" smtClean="0"/>
              <a:t>need</a:t>
            </a:r>
            <a:r>
              <a:rPr lang="es-419" sz="2200" dirty="0" smtClean="0"/>
              <a:t> a </a:t>
            </a:r>
            <a:r>
              <a:rPr lang="es-419" sz="2200" dirty="0" err="1" smtClean="0"/>
              <a:t>song</a:t>
            </a:r>
            <a:r>
              <a:rPr lang="es-419" sz="2200" dirty="0" smtClean="0"/>
              <a:t>…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801" y="2225964"/>
            <a:ext cx="7808908" cy="34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-</a:t>
            </a:r>
            <a:r>
              <a:rPr lang="es-419" dirty="0" err="1" smtClean="0"/>
              <a:t>ar</a:t>
            </a:r>
            <a:r>
              <a:rPr lang="es-419" dirty="0" smtClean="0"/>
              <a:t> </a:t>
            </a:r>
            <a:r>
              <a:rPr lang="es-419" dirty="0" err="1" smtClean="0"/>
              <a:t>verbs</a:t>
            </a:r>
            <a:r>
              <a:rPr lang="es-419" dirty="0" smtClean="0"/>
              <a:t> in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b="1" dirty="0" smtClean="0"/>
              <a:t>pretérito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059" y="2121818"/>
            <a:ext cx="4980457" cy="318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7" y="3713019"/>
            <a:ext cx="2313369" cy="145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36" y="2179038"/>
            <a:ext cx="2437482" cy="107075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73368" y="2014194"/>
            <a:ext cx="2289831" cy="1280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37" y="3713020"/>
            <a:ext cx="2564270" cy="14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40" y="2014193"/>
            <a:ext cx="3771900" cy="37801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-</a:t>
            </a:r>
            <a:r>
              <a:rPr lang="es-419" dirty="0" err="1" smtClean="0"/>
              <a:t>er</a:t>
            </a:r>
            <a:r>
              <a:rPr lang="es-419" dirty="0" smtClean="0"/>
              <a:t> </a:t>
            </a:r>
            <a:r>
              <a:rPr lang="es-419" dirty="0" err="1" smtClean="0"/>
              <a:t>verbs</a:t>
            </a:r>
            <a:r>
              <a:rPr lang="es-419" dirty="0" smtClean="0"/>
              <a:t> in 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b="1" dirty="0" smtClean="0"/>
              <a:t>pretérito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80494" y="2917825"/>
            <a:ext cx="1533525" cy="28765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419" dirty="0" smtClean="0"/>
              <a:t>Helado</a:t>
            </a:r>
          </a:p>
          <a:p>
            <a:r>
              <a:rPr lang="es-419" dirty="0" smtClean="0"/>
              <a:t>Pizza</a:t>
            </a:r>
          </a:p>
          <a:p>
            <a:r>
              <a:rPr lang="es-419" dirty="0" smtClean="0"/>
              <a:t>Sushi</a:t>
            </a:r>
          </a:p>
          <a:p>
            <a:r>
              <a:rPr lang="es-419" dirty="0" smtClean="0"/>
              <a:t>Ensalada</a:t>
            </a:r>
          </a:p>
          <a:p>
            <a:r>
              <a:rPr lang="es-419" dirty="0" smtClean="0"/>
              <a:t>Tacos</a:t>
            </a:r>
          </a:p>
          <a:p>
            <a:r>
              <a:rPr lang="es-419" dirty="0" smtClean="0"/>
              <a:t>Pescado</a:t>
            </a:r>
          </a:p>
          <a:p>
            <a:r>
              <a:rPr lang="es-419" dirty="0" smtClean="0"/>
              <a:t>Pollo</a:t>
            </a:r>
          </a:p>
          <a:p>
            <a:r>
              <a:rPr lang="es-419" dirty="0" smtClean="0"/>
              <a:t>quesadillas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941" y="2546350"/>
            <a:ext cx="14859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85" y="519400"/>
            <a:ext cx="4391025" cy="22764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9080" y="2074334"/>
            <a:ext cx="1288062" cy="379811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419" dirty="0" smtClean="0"/>
          </a:p>
          <a:p>
            <a:r>
              <a:rPr lang="es-419" dirty="0" smtClean="0"/>
              <a:t>En una casa grande</a:t>
            </a:r>
          </a:p>
          <a:p>
            <a:r>
              <a:rPr lang="es-419" dirty="0" smtClean="0"/>
              <a:t>En una casa pequeña</a:t>
            </a:r>
          </a:p>
          <a:p>
            <a:r>
              <a:rPr lang="es-419" dirty="0" smtClean="0"/>
              <a:t>En un apartamento</a:t>
            </a:r>
          </a:p>
          <a:p>
            <a:r>
              <a:rPr lang="es-419" dirty="0" smtClean="0"/>
              <a:t>En Columbia</a:t>
            </a:r>
          </a:p>
          <a:p>
            <a:r>
              <a:rPr lang="es-419" dirty="0" smtClean="0"/>
              <a:t>En Chicago</a:t>
            </a:r>
          </a:p>
          <a:p>
            <a:r>
              <a:rPr lang="es-419" dirty="0" smtClean="0"/>
              <a:t>En México</a:t>
            </a:r>
          </a:p>
          <a:p>
            <a:r>
              <a:rPr lang="es-419" dirty="0" smtClean="0"/>
              <a:t>En Springfield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159" y="2795875"/>
            <a:ext cx="14859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talk about events that happened in the past…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781" y="1299482"/>
            <a:ext cx="6181778" cy="4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</a:t>
            </a:r>
            <a:r>
              <a:rPr lang="es-419" dirty="0" err="1" smtClean="0"/>
              <a:t>ño</a:t>
            </a:r>
            <a:r>
              <a:rPr lang="es-419" dirty="0" smtClean="0"/>
              <a:t> pasado (</a:t>
            </a:r>
            <a:r>
              <a:rPr lang="es-419" dirty="0" err="1" smtClean="0"/>
              <a:t>last</a:t>
            </a:r>
            <a:r>
              <a:rPr lang="es-419" dirty="0" smtClean="0"/>
              <a:t> </a:t>
            </a:r>
            <a:r>
              <a:rPr lang="es-419" dirty="0" err="1" smtClean="0"/>
              <a:t>year</a:t>
            </a:r>
            <a:r>
              <a:rPr lang="es-419" dirty="0" smtClean="0"/>
              <a:t>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2400" dirty="0" smtClean="0"/>
              <a:t>Yo                 (Estudiar)                    con (mis) amigas de la escuela</a:t>
            </a:r>
          </a:p>
          <a:p>
            <a:endParaRPr lang="es-419" sz="2400" dirty="0" smtClean="0"/>
          </a:p>
          <a:p>
            <a:r>
              <a:rPr lang="es-419" sz="2400" dirty="0"/>
              <a:t> </a:t>
            </a:r>
            <a:r>
              <a:rPr lang="es-419" sz="2400" dirty="0" smtClean="0"/>
              <a:t>                                                        para el examen final de español</a:t>
            </a:r>
          </a:p>
          <a:p>
            <a:endParaRPr lang="es-419" sz="2400" dirty="0" smtClean="0"/>
          </a:p>
          <a:p>
            <a:r>
              <a:rPr lang="es-419" sz="2400" dirty="0"/>
              <a:t> </a:t>
            </a:r>
            <a:r>
              <a:rPr lang="es-419" sz="2400" dirty="0" smtClean="0"/>
              <a:t>                                                        para la clase de matemáticas</a:t>
            </a:r>
          </a:p>
          <a:p>
            <a:endParaRPr lang="en-US" sz="24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3482" y="2773680"/>
            <a:ext cx="2514600" cy="12954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5275" y="1820092"/>
            <a:ext cx="1449925" cy="3645526"/>
          </a:xfrm>
          <a:prstGeom prst="rect">
            <a:avLst/>
          </a:prstGeom>
        </p:spPr>
      </p:pic>
      <p:grpSp>
        <p:nvGrpSpPr>
          <p:cNvPr id="78" name="SMARTInkShape-Group1216"/>
          <p:cNvGrpSpPr/>
          <p:nvPr/>
        </p:nvGrpSpPr>
        <p:grpSpPr>
          <a:xfrm>
            <a:off x="3024188" y="4917281"/>
            <a:ext cx="2428876" cy="488048"/>
            <a:chOff x="3024188" y="4917281"/>
            <a:chExt cx="2428876" cy="488048"/>
          </a:xfrm>
        </p:grpSpPr>
        <p:sp>
          <p:nvSpPr>
            <p:cNvPr id="69" name="SMARTInkShape-2352"/>
            <p:cNvSpPr/>
            <p:nvPr>
              <p:custDataLst>
                <p:tags r:id="rId2"/>
              </p:custDataLst>
            </p:nvPr>
          </p:nvSpPr>
          <p:spPr>
            <a:xfrm>
              <a:off x="3024188" y="5107802"/>
              <a:ext cx="357188" cy="256368"/>
            </a:xfrm>
            <a:custGeom>
              <a:avLst/>
              <a:gdLst/>
              <a:ahLst/>
              <a:cxnLst/>
              <a:rect l="0" t="0" r="0" b="0"/>
              <a:pathLst>
                <a:path w="357188" h="256368">
                  <a:moveTo>
                    <a:pt x="0" y="95229"/>
                  </a:moveTo>
                  <a:lnTo>
                    <a:pt x="0" y="95229"/>
                  </a:lnTo>
                  <a:lnTo>
                    <a:pt x="0" y="106644"/>
                  </a:lnTo>
                  <a:lnTo>
                    <a:pt x="6320" y="113311"/>
                  </a:lnTo>
                  <a:lnTo>
                    <a:pt x="12951" y="116495"/>
                  </a:lnTo>
                  <a:lnTo>
                    <a:pt x="16571" y="117344"/>
                  </a:lnTo>
                  <a:lnTo>
                    <a:pt x="33210" y="126888"/>
                  </a:lnTo>
                  <a:lnTo>
                    <a:pt x="68183" y="130414"/>
                  </a:lnTo>
                  <a:lnTo>
                    <a:pt x="124396" y="118792"/>
                  </a:lnTo>
                  <a:lnTo>
                    <a:pt x="181462" y="107010"/>
                  </a:lnTo>
                  <a:lnTo>
                    <a:pt x="238060" y="86611"/>
                  </a:lnTo>
                  <a:lnTo>
                    <a:pt x="261918" y="80769"/>
                  </a:lnTo>
                  <a:lnTo>
                    <a:pt x="282216" y="70660"/>
                  </a:lnTo>
                  <a:lnTo>
                    <a:pt x="305128" y="52796"/>
                  </a:lnTo>
                  <a:lnTo>
                    <a:pt x="313324" y="49911"/>
                  </a:lnTo>
                  <a:lnTo>
                    <a:pt x="316039" y="47819"/>
                  </a:lnTo>
                  <a:lnTo>
                    <a:pt x="320753" y="37555"/>
                  </a:lnTo>
                  <a:lnTo>
                    <a:pt x="311951" y="22991"/>
                  </a:lnTo>
                  <a:lnTo>
                    <a:pt x="311155" y="19289"/>
                  </a:lnTo>
                  <a:lnTo>
                    <a:pt x="309301" y="16821"/>
                  </a:lnTo>
                  <a:lnTo>
                    <a:pt x="289347" y="4136"/>
                  </a:lnTo>
                  <a:lnTo>
                    <a:pt x="281616" y="1826"/>
                  </a:lnTo>
                  <a:lnTo>
                    <a:pt x="222906" y="0"/>
                  </a:lnTo>
                  <a:lnTo>
                    <a:pt x="208871" y="1311"/>
                  </a:lnTo>
                  <a:lnTo>
                    <a:pt x="193814" y="6304"/>
                  </a:lnTo>
                  <a:lnTo>
                    <a:pt x="181830" y="16461"/>
                  </a:lnTo>
                  <a:lnTo>
                    <a:pt x="140110" y="64761"/>
                  </a:lnTo>
                  <a:lnTo>
                    <a:pt x="122080" y="119117"/>
                  </a:lnTo>
                  <a:lnTo>
                    <a:pt x="119658" y="150807"/>
                  </a:lnTo>
                  <a:lnTo>
                    <a:pt x="122855" y="163146"/>
                  </a:lnTo>
                  <a:lnTo>
                    <a:pt x="152283" y="217265"/>
                  </a:lnTo>
                  <a:lnTo>
                    <a:pt x="179668" y="237124"/>
                  </a:lnTo>
                  <a:lnTo>
                    <a:pt x="194946" y="244284"/>
                  </a:lnTo>
                  <a:lnTo>
                    <a:pt x="250317" y="256367"/>
                  </a:lnTo>
                  <a:lnTo>
                    <a:pt x="306838" y="242560"/>
                  </a:lnTo>
                  <a:lnTo>
                    <a:pt x="357187" y="2261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53"/>
            <p:cNvSpPr/>
            <p:nvPr>
              <p:custDataLst>
                <p:tags r:id="rId3"/>
              </p:custDataLst>
            </p:nvPr>
          </p:nvSpPr>
          <p:spPr>
            <a:xfrm>
              <a:off x="3595851" y="5084012"/>
              <a:ext cx="142505" cy="249941"/>
            </a:xfrm>
            <a:custGeom>
              <a:avLst/>
              <a:gdLst/>
              <a:ahLst/>
              <a:cxnLst/>
              <a:rect l="0" t="0" r="0" b="0"/>
              <a:pathLst>
                <a:path w="142505" h="249941">
                  <a:moveTo>
                    <a:pt x="59368" y="11863"/>
                  </a:moveTo>
                  <a:lnTo>
                    <a:pt x="59368" y="11863"/>
                  </a:lnTo>
                  <a:lnTo>
                    <a:pt x="53047" y="11863"/>
                  </a:lnTo>
                  <a:lnTo>
                    <a:pt x="51185" y="10541"/>
                  </a:lnTo>
                  <a:lnTo>
                    <a:pt x="49944" y="8336"/>
                  </a:lnTo>
                  <a:lnTo>
                    <a:pt x="49117" y="5543"/>
                  </a:lnTo>
                  <a:lnTo>
                    <a:pt x="47242" y="3681"/>
                  </a:lnTo>
                  <a:lnTo>
                    <a:pt x="41632" y="1612"/>
                  </a:lnTo>
                  <a:lnTo>
                    <a:pt x="14046" y="0"/>
                  </a:lnTo>
                  <a:lnTo>
                    <a:pt x="1694" y="10212"/>
                  </a:lnTo>
                  <a:lnTo>
                    <a:pt x="662" y="14657"/>
                  </a:lnTo>
                  <a:lnTo>
                    <a:pt x="0" y="28290"/>
                  </a:lnTo>
                  <a:lnTo>
                    <a:pt x="3437" y="35920"/>
                  </a:lnTo>
                  <a:lnTo>
                    <a:pt x="56913" y="92727"/>
                  </a:lnTo>
                  <a:lnTo>
                    <a:pt x="114575" y="150413"/>
                  </a:lnTo>
                  <a:lnTo>
                    <a:pt x="137388" y="174551"/>
                  </a:lnTo>
                  <a:lnTo>
                    <a:pt x="141134" y="186479"/>
                  </a:lnTo>
                  <a:lnTo>
                    <a:pt x="142504" y="206331"/>
                  </a:lnTo>
                  <a:lnTo>
                    <a:pt x="139091" y="214269"/>
                  </a:lnTo>
                  <a:lnTo>
                    <a:pt x="126121" y="230144"/>
                  </a:lnTo>
                  <a:lnTo>
                    <a:pt x="118581" y="234554"/>
                  </a:lnTo>
                  <a:lnTo>
                    <a:pt x="110820" y="237837"/>
                  </a:lnTo>
                  <a:lnTo>
                    <a:pt x="102961" y="243706"/>
                  </a:lnTo>
                  <a:lnTo>
                    <a:pt x="91531" y="247196"/>
                  </a:lnTo>
                  <a:lnTo>
                    <a:pt x="37318" y="249940"/>
                  </a:lnTo>
                  <a:lnTo>
                    <a:pt x="26196" y="246439"/>
                  </a:lnTo>
                  <a:lnTo>
                    <a:pt x="21379" y="243652"/>
                  </a:lnTo>
                  <a:lnTo>
                    <a:pt x="18166" y="240472"/>
                  </a:lnTo>
                  <a:lnTo>
                    <a:pt x="14598" y="233412"/>
                  </a:lnTo>
                  <a:lnTo>
                    <a:pt x="11792" y="178890"/>
                  </a:lnTo>
                  <a:lnTo>
                    <a:pt x="11743" y="154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54"/>
            <p:cNvSpPr/>
            <p:nvPr>
              <p:custDataLst>
                <p:tags r:id="rId4"/>
              </p:custDataLst>
            </p:nvPr>
          </p:nvSpPr>
          <p:spPr>
            <a:xfrm>
              <a:off x="3917156" y="4917281"/>
              <a:ext cx="107158" cy="428626"/>
            </a:xfrm>
            <a:custGeom>
              <a:avLst/>
              <a:gdLst/>
              <a:ahLst/>
              <a:cxnLst/>
              <a:rect l="0" t="0" r="0" b="0"/>
              <a:pathLst>
                <a:path w="107158" h="428626">
                  <a:moveTo>
                    <a:pt x="0" y="0"/>
                  </a:moveTo>
                  <a:lnTo>
                    <a:pt x="0" y="0"/>
                  </a:lnTo>
                  <a:lnTo>
                    <a:pt x="10251" y="10251"/>
                  </a:lnTo>
                  <a:lnTo>
                    <a:pt x="12902" y="29267"/>
                  </a:lnTo>
                  <a:lnTo>
                    <a:pt x="19992" y="44244"/>
                  </a:lnTo>
                  <a:lnTo>
                    <a:pt x="31660" y="97219"/>
                  </a:lnTo>
                  <a:lnTo>
                    <a:pt x="41505" y="155041"/>
                  </a:lnTo>
                  <a:lnTo>
                    <a:pt x="50347" y="204923"/>
                  </a:lnTo>
                  <a:lnTo>
                    <a:pt x="66505" y="262269"/>
                  </a:lnTo>
                  <a:lnTo>
                    <a:pt x="77109" y="315191"/>
                  </a:lnTo>
                  <a:lnTo>
                    <a:pt x="86050" y="366307"/>
                  </a:lnTo>
                  <a:lnTo>
                    <a:pt x="97970" y="403523"/>
                  </a:lnTo>
                  <a:lnTo>
                    <a:pt x="105342" y="414113"/>
                  </a:lnTo>
                  <a:lnTo>
                    <a:pt x="107157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55"/>
            <p:cNvSpPr/>
            <p:nvPr>
              <p:custDataLst>
                <p:tags r:id="rId5"/>
              </p:custDataLst>
            </p:nvPr>
          </p:nvSpPr>
          <p:spPr>
            <a:xfrm>
              <a:off x="3964781" y="5119688"/>
              <a:ext cx="154783" cy="11907"/>
            </a:xfrm>
            <a:custGeom>
              <a:avLst/>
              <a:gdLst/>
              <a:ahLst/>
              <a:cxnLst/>
              <a:rect l="0" t="0" r="0" b="0"/>
              <a:pathLst>
                <a:path w="154783" h="11907">
                  <a:moveTo>
                    <a:pt x="0" y="11906"/>
                  </a:moveTo>
                  <a:lnTo>
                    <a:pt x="0" y="11906"/>
                  </a:lnTo>
                  <a:lnTo>
                    <a:pt x="56320" y="11906"/>
                  </a:lnTo>
                  <a:lnTo>
                    <a:pt x="109575" y="1655"/>
                  </a:lnTo>
                  <a:lnTo>
                    <a:pt x="1547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56"/>
            <p:cNvSpPr/>
            <p:nvPr>
              <p:custDataLst>
                <p:tags r:id="rId6"/>
              </p:custDataLst>
            </p:nvPr>
          </p:nvSpPr>
          <p:spPr>
            <a:xfrm>
              <a:off x="4226864" y="5131594"/>
              <a:ext cx="190356" cy="190288"/>
            </a:xfrm>
            <a:custGeom>
              <a:avLst/>
              <a:gdLst/>
              <a:ahLst/>
              <a:cxnLst/>
              <a:rect l="0" t="0" r="0" b="0"/>
              <a:pathLst>
                <a:path w="190356" h="190288">
                  <a:moveTo>
                    <a:pt x="11761" y="0"/>
                  </a:moveTo>
                  <a:lnTo>
                    <a:pt x="11761" y="0"/>
                  </a:lnTo>
                  <a:lnTo>
                    <a:pt x="5440" y="6320"/>
                  </a:lnTo>
                  <a:lnTo>
                    <a:pt x="2337" y="12951"/>
                  </a:lnTo>
                  <a:lnTo>
                    <a:pt x="0" y="50000"/>
                  </a:lnTo>
                  <a:lnTo>
                    <a:pt x="14559" y="107403"/>
                  </a:lnTo>
                  <a:lnTo>
                    <a:pt x="35819" y="151275"/>
                  </a:lnTo>
                  <a:lnTo>
                    <a:pt x="51497" y="169963"/>
                  </a:lnTo>
                  <a:lnTo>
                    <a:pt x="69690" y="182357"/>
                  </a:lnTo>
                  <a:lnTo>
                    <a:pt x="85517" y="188087"/>
                  </a:lnTo>
                  <a:lnTo>
                    <a:pt x="110835" y="190287"/>
                  </a:lnTo>
                  <a:lnTo>
                    <a:pt x="113530" y="189035"/>
                  </a:lnTo>
                  <a:lnTo>
                    <a:pt x="115325" y="186878"/>
                  </a:lnTo>
                  <a:lnTo>
                    <a:pt x="116522" y="184117"/>
                  </a:lnTo>
                  <a:lnTo>
                    <a:pt x="118644" y="182275"/>
                  </a:lnTo>
                  <a:lnTo>
                    <a:pt x="131553" y="175794"/>
                  </a:lnTo>
                  <a:lnTo>
                    <a:pt x="139085" y="168088"/>
                  </a:lnTo>
                  <a:lnTo>
                    <a:pt x="170524" y="114801"/>
                  </a:lnTo>
                  <a:lnTo>
                    <a:pt x="186167" y="55777"/>
                  </a:lnTo>
                  <a:lnTo>
                    <a:pt x="19035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57"/>
            <p:cNvSpPr/>
            <p:nvPr>
              <p:custDataLst>
                <p:tags r:id="rId7"/>
              </p:custDataLst>
            </p:nvPr>
          </p:nvSpPr>
          <p:spPr>
            <a:xfrm>
              <a:off x="4536589" y="4929188"/>
              <a:ext cx="164711" cy="423082"/>
            </a:xfrm>
            <a:custGeom>
              <a:avLst/>
              <a:gdLst/>
              <a:ahLst/>
              <a:cxnLst/>
              <a:rect l="0" t="0" r="0" b="0"/>
              <a:pathLst>
                <a:path w="164711" h="423082">
                  <a:moveTo>
                    <a:pt x="94942" y="0"/>
                  </a:moveTo>
                  <a:lnTo>
                    <a:pt x="94942" y="0"/>
                  </a:lnTo>
                  <a:lnTo>
                    <a:pt x="101263" y="6320"/>
                  </a:lnTo>
                  <a:lnTo>
                    <a:pt x="104366" y="12951"/>
                  </a:lnTo>
                  <a:lnTo>
                    <a:pt x="116208" y="64132"/>
                  </a:lnTo>
                  <a:lnTo>
                    <a:pt x="122059" y="121949"/>
                  </a:lnTo>
                  <a:lnTo>
                    <a:pt x="129528" y="178973"/>
                  </a:lnTo>
                  <a:lnTo>
                    <a:pt x="130512" y="231854"/>
                  </a:lnTo>
                  <a:lnTo>
                    <a:pt x="140065" y="282964"/>
                  </a:lnTo>
                  <a:lnTo>
                    <a:pt x="142778" y="299063"/>
                  </a:lnTo>
                  <a:lnTo>
                    <a:pt x="151772" y="323706"/>
                  </a:lnTo>
                  <a:lnTo>
                    <a:pt x="154315" y="354269"/>
                  </a:lnTo>
                  <a:lnTo>
                    <a:pt x="160747" y="362643"/>
                  </a:lnTo>
                  <a:lnTo>
                    <a:pt x="162625" y="363470"/>
                  </a:lnTo>
                  <a:lnTo>
                    <a:pt x="163876" y="362699"/>
                  </a:lnTo>
                  <a:lnTo>
                    <a:pt x="164710" y="360862"/>
                  </a:lnTo>
                  <a:lnTo>
                    <a:pt x="163944" y="359637"/>
                  </a:lnTo>
                  <a:lnTo>
                    <a:pt x="159565" y="358275"/>
                  </a:lnTo>
                  <a:lnTo>
                    <a:pt x="157867" y="355267"/>
                  </a:lnTo>
                  <a:lnTo>
                    <a:pt x="141581" y="296749"/>
                  </a:lnTo>
                  <a:lnTo>
                    <a:pt x="114729" y="248361"/>
                  </a:lnTo>
                  <a:lnTo>
                    <a:pt x="79066" y="210403"/>
                  </a:lnTo>
                  <a:lnTo>
                    <a:pt x="71129" y="205961"/>
                  </a:lnTo>
                  <a:lnTo>
                    <a:pt x="49669" y="202615"/>
                  </a:lnTo>
                  <a:lnTo>
                    <a:pt x="38276" y="211952"/>
                  </a:lnTo>
                  <a:lnTo>
                    <a:pt x="15470" y="235619"/>
                  </a:lnTo>
                  <a:lnTo>
                    <a:pt x="4955" y="255610"/>
                  </a:lnTo>
                  <a:lnTo>
                    <a:pt x="0" y="309656"/>
                  </a:lnTo>
                  <a:lnTo>
                    <a:pt x="1055" y="347939"/>
                  </a:lnTo>
                  <a:lnTo>
                    <a:pt x="16270" y="378687"/>
                  </a:lnTo>
                  <a:lnTo>
                    <a:pt x="27345" y="390115"/>
                  </a:lnTo>
                  <a:lnTo>
                    <a:pt x="55516" y="411059"/>
                  </a:lnTo>
                  <a:lnTo>
                    <a:pt x="99282" y="423081"/>
                  </a:lnTo>
                  <a:lnTo>
                    <a:pt x="154474" y="416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58"/>
            <p:cNvSpPr/>
            <p:nvPr>
              <p:custDataLst>
                <p:tags r:id="rId8"/>
              </p:custDataLst>
            </p:nvPr>
          </p:nvSpPr>
          <p:spPr>
            <a:xfrm>
              <a:off x="4893469" y="5131594"/>
              <a:ext cx="35720" cy="190501"/>
            </a:xfrm>
            <a:custGeom>
              <a:avLst/>
              <a:gdLst/>
              <a:ahLst/>
              <a:cxnLst/>
              <a:rect l="0" t="0" r="0" b="0"/>
              <a:pathLst>
                <a:path w="35720" h="190501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3527" y="12951"/>
                  </a:lnTo>
                  <a:lnTo>
                    <a:pt x="8182" y="20307"/>
                  </a:lnTo>
                  <a:lnTo>
                    <a:pt x="10803" y="33211"/>
                  </a:lnTo>
                  <a:lnTo>
                    <a:pt x="15369" y="83661"/>
                  </a:lnTo>
                  <a:lnTo>
                    <a:pt x="21310" y="107250"/>
                  </a:lnTo>
                  <a:lnTo>
                    <a:pt x="23665" y="162724"/>
                  </a:lnTo>
                  <a:lnTo>
                    <a:pt x="27274" y="175068"/>
                  </a:lnTo>
                  <a:lnTo>
                    <a:pt x="3571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59"/>
            <p:cNvSpPr/>
            <p:nvPr>
              <p:custDataLst>
                <p:tags r:id="rId9"/>
              </p:custDataLst>
            </p:nvPr>
          </p:nvSpPr>
          <p:spPr>
            <a:xfrm>
              <a:off x="4953000" y="4964906"/>
              <a:ext cx="35720" cy="23814"/>
            </a:xfrm>
            <a:custGeom>
              <a:avLst/>
              <a:gdLst/>
              <a:ahLst/>
              <a:cxnLst/>
              <a:rect l="0" t="0" r="0" b="0"/>
              <a:pathLst>
                <a:path w="35720" h="23814">
                  <a:moveTo>
                    <a:pt x="0" y="0"/>
                  </a:moveTo>
                  <a:lnTo>
                    <a:pt x="0" y="0"/>
                  </a:lnTo>
                  <a:lnTo>
                    <a:pt x="22013" y="22012"/>
                  </a:lnTo>
                  <a:lnTo>
                    <a:pt x="35719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60"/>
            <p:cNvSpPr/>
            <p:nvPr>
              <p:custDataLst>
                <p:tags r:id="rId10"/>
              </p:custDataLst>
            </p:nvPr>
          </p:nvSpPr>
          <p:spPr>
            <a:xfrm>
              <a:off x="5143500" y="5143548"/>
              <a:ext cx="309564" cy="261781"/>
            </a:xfrm>
            <a:custGeom>
              <a:avLst/>
              <a:gdLst/>
              <a:ahLst/>
              <a:cxnLst/>
              <a:rect l="0" t="0" r="0" b="0"/>
              <a:pathLst>
                <a:path w="309564" h="261781">
                  <a:moveTo>
                    <a:pt x="0" y="202358"/>
                  </a:moveTo>
                  <a:lnTo>
                    <a:pt x="0" y="202358"/>
                  </a:lnTo>
                  <a:lnTo>
                    <a:pt x="27988" y="202358"/>
                  </a:lnTo>
                  <a:lnTo>
                    <a:pt x="35810" y="198831"/>
                  </a:lnTo>
                  <a:lnTo>
                    <a:pt x="39748" y="196038"/>
                  </a:lnTo>
                  <a:lnTo>
                    <a:pt x="57933" y="192107"/>
                  </a:lnTo>
                  <a:lnTo>
                    <a:pt x="78275" y="189456"/>
                  </a:lnTo>
                  <a:lnTo>
                    <a:pt x="133741" y="154648"/>
                  </a:lnTo>
                  <a:lnTo>
                    <a:pt x="152075" y="146329"/>
                  </a:lnTo>
                  <a:lnTo>
                    <a:pt x="156945" y="145162"/>
                  </a:lnTo>
                  <a:lnTo>
                    <a:pt x="176442" y="130878"/>
                  </a:lnTo>
                  <a:lnTo>
                    <a:pt x="184251" y="120759"/>
                  </a:lnTo>
                  <a:lnTo>
                    <a:pt x="192176" y="107625"/>
                  </a:lnTo>
                  <a:lnTo>
                    <a:pt x="209241" y="87333"/>
                  </a:lnTo>
                  <a:lnTo>
                    <a:pt x="213644" y="73751"/>
                  </a:lnTo>
                  <a:lnTo>
                    <a:pt x="214295" y="43464"/>
                  </a:lnTo>
                  <a:lnTo>
                    <a:pt x="210777" y="35606"/>
                  </a:lnTo>
                  <a:lnTo>
                    <a:pt x="197739" y="19783"/>
                  </a:lnTo>
                  <a:lnTo>
                    <a:pt x="190190" y="15379"/>
                  </a:lnTo>
                  <a:lnTo>
                    <a:pt x="182425" y="12100"/>
                  </a:lnTo>
                  <a:lnTo>
                    <a:pt x="170615" y="4139"/>
                  </a:lnTo>
                  <a:lnTo>
                    <a:pt x="157415" y="1193"/>
                  </a:lnTo>
                  <a:lnTo>
                    <a:pt x="115584" y="0"/>
                  </a:lnTo>
                  <a:lnTo>
                    <a:pt x="107374" y="3501"/>
                  </a:lnTo>
                  <a:lnTo>
                    <a:pt x="67473" y="39700"/>
                  </a:lnTo>
                  <a:lnTo>
                    <a:pt x="31750" y="93096"/>
                  </a:lnTo>
                  <a:lnTo>
                    <a:pt x="26164" y="115597"/>
                  </a:lnTo>
                  <a:lnTo>
                    <a:pt x="23873" y="168761"/>
                  </a:lnTo>
                  <a:lnTo>
                    <a:pt x="30152" y="188288"/>
                  </a:lnTo>
                  <a:lnTo>
                    <a:pt x="44410" y="213457"/>
                  </a:lnTo>
                  <a:lnTo>
                    <a:pt x="47518" y="221843"/>
                  </a:lnTo>
                  <a:lnTo>
                    <a:pt x="53310" y="229980"/>
                  </a:lnTo>
                  <a:lnTo>
                    <a:pt x="70329" y="241999"/>
                  </a:lnTo>
                  <a:lnTo>
                    <a:pt x="116382" y="259095"/>
                  </a:lnTo>
                  <a:lnTo>
                    <a:pt x="171016" y="261780"/>
                  </a:lnTo>
                  <a:lnTo>
                    <a:pt x="194575" y="260535"/>
                  </a:lnTo>
                  <a:lnTo>
                    <a:pt x="250037" y="237766"/>
                  </a:lnTo>
                  <a:lnTo>
                    <a:pt x="264587" y="228678"/>
                  </a:lnTo>
                  <a:lnTo>
                    <a:pt x="309563" y="1785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2361"/>
          <p:cNvSpPr/>
          <p:nvPr>
            <p:custDataLst>
              <p:tags r:id="rId1"/>
            </p:custDataLst>
          </p:nvPr>
        </p:nvSpPr>
        <p:spPr>
          <a:xfrm>
            <a:off x="5347781" y="4848349"/>
            <a:ext cx="175822" cy="176031"/>
          </a:xfrm>
          <a:custGeom>
            <a:avLst/>
            <a:gdLst/>
            <a:ahLst/>
            <a:cxnLst/>
            <a:rect l="0" t="0" r="0" b="0"/>
            <a:pathLst>
              <a:path w="175822" h="176031">
                <a:moveTo>
                  <a:pt x="141000" y="33214"/>
                </a:moveTo>
                <a:lnTo>
                  <a:pt x="141000" y="33214"/>
                </a:lnTo>
                <a:lnTo>
                  <a:pt x="141000" y="39534"/>
                </a:lnTo>
                <a:lnTo>
                  <a:pt x="139677" y="41396"/>
                </a:lnTo>
                <a:lnTo>
                  <a:pt x="137473" y="42637"/>
                </a:lnTo>
                <a:lnTo>
                  <a:pt x="130749" y="44629"/>
                </a:lnTo>
                <a:lnTo>
                  <a:pt x="71622" y="102601"/>
                </a:lnTo>
                <a:lnTo>
                  <a:pt x="46544" y="131199"/>
                </a:lnTo>
                <a:lnTo>
                  <a:pt x="38165" y="142909"/>
                </a:lnTo>
                <a:lnTo>
                  <a:pt x="18016" y="157363"/>
                </a:lnTo>
                <a:lnTo>
                  <a:pt x="13580" y="164680"/>
                </a:lnTo>
                <a:lnTo>
                  <a:pt x="10050" y="176030"/>
                </a:lnTo>
                <a:lnTo>
                  <a:pt x="10037" y="169750"/>
                </a:lnTo>
                <a:lnTo>
                  <a:pt x="16354" y="153191"/>
                </a:lnTo>
                <a:lnTo>
                  <a:pt x="26511" y="142541"/>
                </a:lnTo>
                <a:lnTo>
                  <a:pt x="62227" y="109983"/>
                </a:lnTo>
                <a:lnTo>
                  <a:pt x="109303" y="55371"/>
                </a:lnTo>
                <a:lnTo>
                  <a:pt x="130433" y="39044"/>
                </a:lnTo>
                <a:lnTo>
                  <a:pt x="150840" y="11826"/>
                </a:lnTo>
                <a:lnTo>
                  <a:pt x="94036" y="57101"/>
                </a:lnTo>
                <a:lnTo>
                  <a:pt x="71953" y="78491"/>
                </a:lnTo>
                <a:lnTo>
                  <a:pt x="67097" y="79795"/>
                </a:lnTo>
                <a:lnTo>
                  <a:pt x="63951" y="80143"/>
                </a:lnTo>
                <a:lnTo>
                  <a:pt x="61852" y="81697"/>
                </a:lnTo>
                <a:lnTo>
                  <a:pt x="58209" y="91029"/>
                </a:lnTo>
                <a:lnTo>
                  <a:pt x="57820" y="92236"/>
                </a:lnTo>
                <a:lnTo>
                  <a:pt x="67194" y="84462"/>
                </a:lnTo>
                <a:lnTo>
                  <a:pt x="74243" y="82448"/>
                </a:lnTo>
                <a:lnTo>
                  <a:pt x="81785" y="74498"/>
                </a:lnTo>
                <a:lnTo>
                  <a:pt x="90870" y="63468"/>
                </a:lnTo>
                <a:lnTo>
                  <a:pt x="149149" y="19090"/>
                </a:lnTo>
                <a:lnTo>
                  <a:pt x="173689" y="0"/>
                </a:lnTo>
                <a:lnTo>
                  <a:pt x="174699" y="488"/>
                </a:lnTo>
                <a:lnTo>
                  <a:pt x="175821" y="4557"/>
                </a:lnTo>
                <a:lnTo>
                  <a:pt x="172792" y="10776"/>
                </a:lnTo>
                <a:lnTo>
                  <a:pt x="149034" y="42757"/>
                </a:lnTo>
                <a:lnTo>
                  <a:pt x="90792" y="91948"/>
                </a:lnTo>
                <a:lnTo>
                  <a:pt x="58265" y="114959"/>
                </a:lnTo>
                <a:lnTo>
                  <a:pt x="46316" y="116494"/>
                </a:lnTo>
                <a:lnTo>
                  <a:pt x="52238" y="116539"/>
                </a:lnTo>
                <a:lnTo>
                  <a:pt x="54044" y="115221"/>
                </a:lnTo>
                <a:lnTo>
                  <a:pt x="56052" y="110232"/>
                </a:lnTo>
                <a:lnTo>
                  <a:pt x="63999" y="103603"/>
                </a:lnTo>
                <a:lnTo>
                  <a:pt x="121403" y="52552"/>
                </a:lnTo>
                <a:lnTo>
                  <a:pt x="159298" y="16216"/>
                </a:lnTo>
                <a:lnTo>
                  <a:pt x="169646" y="11421"/>
                </a:lnTo>
                <a:lnTo>
                  <a:pt x="169357" y="10747"/>
                </a:lnTo>
                <a:lnTo>
                  <a:pt x="167843" y="10298"/>
                </a:lnTo>
                <a:lnTo>
                  <a:pt x="166832" y="11322"/>
                </a:lnTo>
                <a:lnTo>
                  <a:pt x="165710" y="15988"/>
                </a:lnTo>
                <a:lnTo>
                  <a:pt x="152437" y="32372"/>
                </a:lnTo>
                <a:lnTo>
                  <a:pt x="93202" y="81695"/>
                </a:lnTo>
                <a:lnTo>
                  <a:pt x="36890" y="125920"/>
                </a:lnTo>
                <a:lnTo>
                  <a:pt x="31669" y="127333"/>
                </a:lnTo>
                <a:lnTo>
                  <a:pt x="22507" y="128397"/>
                </a:lnTo>
                <a:lnTo>
                  <a:pt x="28427" y="128444"/>
                </a:lnTo>
                <a:lnTo>
                  <a:pt x="30232" y="127127"/>
                </a:lnTo>
                <a:lnTo>
                  <a:pt x="68111" y="72143"/>
                </a:lnTo>
                <a:lnTo>
                  <a:pt x="105071" y="16427"/>
                </a:lnTo>
                <a:lnTo>
                  <a:pt x="114794" y="10789"/>
                </a:lnTo>
                <a:lnTo>
                  <a:pt x="114269" y="10327"/>
                </a:lnTo>
                <a:lnTo>
                  <a:pt x="110157" y="9812"/>
                </a:lnTo>
                <a:lnTo>
                  <a:pt x="103922" y="16639"/>
                </a:lnTo>
                <a:lnTo>
                  <a:pt x="95417" y="27170"/>
                </a:lnTo>
                <a:lnTo>
                  <a:pt x="36534" y="68895"/>
                </a:lnTo>
                <a:lnTo>
                  <a:pt x="0" y="102789"/>
                </a:lnTo>
                <a:lnTo>
                  <a:pt x="10032" y="9274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20476</TotalTime>
  <Words>450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Garamond</vt:lpstr>
      <vt:lpstr>Savon</vt:lpstr>
      <vt:lpstr>Pretérito </vt:lpstr>
      <vt:lpstr>How do i Conjugate in the pretérito?</vt:lpstr>
      <vt:lpstr>When do I use the pretérito?</vt:lpstr>
      <vt:lpstr>What are the endings ? I think we need a song…</vt:lpstr>
      <vt:lpstr>-ar verbs in the pretérito</vt:lpstr>
      <vt:lpstr>-er verbs in  the pretérito</vt:lpstr>
      <vt:lpstr>PowerPoint Presentation</vt:lpstr>
      <vt:lpstr>Let’s talk about events that happened in the past…</vt:lpstr>
      <vt:lpstr>El año pasado (last year)…</vt:lpstr>
      <vt:lpstr>El otro día (the other day)…</vt:lpstr>
      <vt:lpstr>Anoche (last night) …</vt:lpstr>
      <vt:lpstr>El mes pasado (last month) </vt:lpstr>
      <vt:lpstr>Tú necesitas el libro de español…</vt:lpstr>
      <vt:lpstr>LET´S PRACTICE</vt:lpstr>
      <vt:lpstr>Mix and match Practice</vt:lpstr>
      <vt:lpstr>What to study for the Spanish 2  Unit 1 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Preterite</dc:title>
  <dc:creator>Zavala, Paola</dc:creator>
  <cp:lastModifiedBy>Zavala, Paola</cp:lastModifiedBy>
  <cp:revision>29</cp:revision>
  <dcterms:created xsi:type="dcterms:W3CDTF">2018-01-22T23:03:14Z</dcterms:created>
  <dcterms:modified xsi:type="dcterms:W3CDTF">2019-02-01T02:10:23Z</dcterms:modified>
</cp:coreProperties>
</file>