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smtClean="0"/>
              <a:t>La clase de español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>
                <a:solidFill>
                  <a:schemeClr val="tx1"/>
                </a:solidFill>
              </a:rPr>
              <a:t>Disculpe</a:t>
            </a:r>
            <a:r>
              <a:rPr lang="es-419" dirty="0" smtClean="0">
                <a:solidFill>
                  <a:srgbClr val="FF0000"/>
                </a:solidFill>
              </a:rPr>
              <a:t/>
            </a:r>
            <a:br>
              <a:rPr lang="es-419" dirty="0" smtClean="0">
                <a:solidFill>
                  <a:srgbClr val="FF0000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oke side of life by krakantas on Deviant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2067509"/>
            <a:ext cx="3109776" cy="2961691"/>
          </a:xfrm>
        </p:spPr>
      </p:pic>
    </p:spTree>
    <p:extLst>
      <p:ext uri="{BB962C8B-B14F-4D97-AF65-F5344CB8AC3E}">
        <p14:creationId xmlns:p14="http://schemas.microsoft.com/office/powerpoint/2010/main" val="15530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Levanten la mano</a:t>
            </a:r>
            <a:endParaRPr lang="en-US" dirty="0"/>
          </a:p>
        </p:txBody>
      </p:sp>
      <p:pic>
        <p:nvPicPr>
          <p:cNvPr id="6" name="Content Placeholder 5" descr="teamblast - Behavior Pl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03" y="1973475"/>
            <a:ext cx="5381897" cy="3425976"/>
          </a:xfrm>
        </p:spPr>
      </p:pic>
    </p:spTree>
    <p:extLst>
      <p:ext uri="{BB962C8B-B14F-4D97-AF65-F5344CB8AC3E}">
        <p14:creationId xmlns:p14="http://schemas.microsoft.com/office/powerpoint/2010/main" val="38948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Escuchen</a:t>
            </a:r>
            <a:br>
              <a:rPr lang="es-419" dirty="0" smtClean="0"/>
            </a:br>
            <a:endParaRPr lang="en-US" dirty="0"/>
          </a:p>
        </p:txBody>
      </p:sp>
      <p:pic>
        <p:nvPicPr>
          <p:cNvPr id="4" name="Content Placeholder 3" descr="FunwithEnglishnow - LISTENING ADVANC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2" y="2622804"/>
            <a:ext cx="3541776" cy="2907792"/>
          </a:xfrm>
        </p:spPr>
      </p:pic>
    </p:spTree>
    <p:extLst>
      <p:ext uri="{BB962C8B-B14F-4D97-AF65-F5344CB8AC3E}">
        <p14:creationId xmlns:p14="http://schemas.microsoft.com/office/powerpoint/2010/main" val="13277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¡Su atención, por favor!</a:t>
            </a:r>
            <a:endParaRPr lang="en-US" dirty="0"/>
          </a:p>
        </p:txBody>
      </p:sp>
      <p:pic>
        <p:nvPicPr>
          <p:cNvPr id="4" name="Content Placeholder 3" descr="&lt;strong&gt;Attention&lt;/strong&gt;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7" y="1727563"/>
            <a:ext cx="4467497" cy="3871830"/>
          </a:xfrm>
        </p:spPr>
      </p:pic>
    </p:spTree>
    <p:extLst>
      <p:ext uri="{BB962C8B-B14F-4D97-AF65-F5344CB8AC3E}">
        <p14:creationId xmlns:p14="http://schemas.microsoft.com/office/powerpoint/2010/main" val="22016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Silencio por favor</a:t>
            </a:r>
            <a:endParaRPr lang="en-US" dirty="0"/>
          </a:p>
        </p:txBody>
      </p:sp>
      <p:pic>
        <p:nvPicPr>
          <p:cNvPr id="4" name="Content Placeholder 3" descr="Edificando vidas sobre la Roca: Hasta en tus silencios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2507925"/>
            <a:ext cx="5434149" cy="3896182"/>
          </a:xfrm>
        </p:spPr>
      </p:pic>
    </p:spTree>
    <p:extLst>
      <p:ext uri="{BB962C8B-B14F-4D97-AF65-F5344CB8AC3E}">
        <p14:creationId xmlns:p14="http://schemas.microsoft.com/office/powerpoint/2010/main" val="34385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Abran sus libros en la pagina…#</a:t>
            </a:r>
            <a:endParaRPr lang="en-US" dirty="0"/>
          </a:p>
        </p:txBody>
      </p:sp>
      <p:pic>
        <p:nvPicPr>
          <p:cNvPr id="4" name="Content Placeholder 3" descr="Archivu:Book3.svg - Güiquipey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1" y="2286000"/>
            <a:ext cx="4991498" cy="3581400"/>
          </a:xfrm>
        </p:spPr>
      </p:pic>
    </p:spTree>
    <p:extLst>
      <p:ext uri="{BB962C8B-B14F-4D97-AF65-F5344CB8AC3E}">
        <p14:creationId xmlns:p14="http://schemas.microsoft.com/office/powerpoint/2010/main" val="24268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Cierren los libros</a:t>
            </a:r>
            <a:endParaRPr lang="en-US" dirty="0"/>
          </a:p>
        </p:txBody>
      </p:sp>
      <p:pic>
        <p:nvPicPr>
          <p:cNvPr id="4" name="Content Placeholder 3" descr="ALM7 - Bib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19" y="2286000"/>
            <a:ext cx="4325362" cy="3581400"/>
          </a:xfrm>
        </p:spPr>
      </p:pic>
    </p:spTree>
    <p:extLst>
      <p:ext uri="{BB962C8B-B14F-4D97-AF65-F5344CB8AC3E}">
        <p14:creationId xmlns:p14="http://schemas.microsoft.com/office/powerpoint/2010/main" val="30016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Estamos en la página</a:t>
            </a:r>
            <a:endParaRPr lang="en-US" dirty="0"/>
          </a:p>
        </p:txBody>
      </p:sp>
      <p:pic>
        <p:nvPicPr>
          <p:cNvPr id="4" name="Content Placeholder 3" descr="&lt;strong&gt;Page&lt;/strong&gt; &lt;strong&gt;numbering&lt;/strong&gt;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3" y="2199385"/>
            <a:ext cx="4180477" cy="3026665"/>
          </a:xfrm>
        </p:spPr>
      </p:pic>
    </p:spTree>
    <p:extLst>
      <p:ext uri="{BB962C8B-B14F-4D97-AF65-F5344CB8AC3E}">
        <p14:creationId xmlns:p14="http://schemas.microsoft.com/office/powerpoint/2010/main" val="42179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Miren</a:t>
            </a:r>
            <a:r>
              <a:rPr lang="en-US" dirty="0" smtClean="0"/>
              <a:t> la </a:t>
            </a:r>
            <a:r>
              <a:rPr lang="en-US" dirty="0" err="1" smtClean="0"/>
              <a:t>pizarra</a:t>
            </a:r>
            <a:endParaRPr lang="en-US" dirty="0"/>
          </a:p>
        </p:txBody>
      </p:sp>
      <p:pic>
        <p:nvPicPr>
          <p:cNvPr id="4" name="Content Placeholder 3" descr="allisonbutler16722082 - h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2457450"/>
            <a:ext cx="4457700" cy="3238500"/>
          </a:xfrm>
        </p:spPr>
      </p:pic>
    </p:spTree>
    <p:extLst>
      <p:ext uri="{BB962C8B-B14F-4D97-AF65-F5344CB8AC3E}">
        <p14:creationId xmlns:p14="http://schemas.microsoft.com/office/powerpoint/2010/main" val="25059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Saquen una hoja de papel</a:t>
            </a:r>
            <a:endParaRPr lang="en-US" dirty="0"/>
          </a:p>
        </p:txBody>
      </p:sp>
      <p:pic>
        <p:nvPicPr>
          <p:cNvPr id="4" name="Content Placeholder 3" descr="BIG IMAGE (PNG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94" y="2286000"/>
            <a:ext cx="2774412" cy="3581400"/>
          </a:xfrm>
        </p:spPr>
      </p:pic>
    </p:spTree>
    <p:extLst>
      <p:ext uri="{BB962C8B-B14F-4D97-AF65-F5344CB8AC3E}">
        <p14:creationId xmlns:p14="http://schemas.microsoft.com/office/powerpoint/2010/main" val="14050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>
                <a:solidFill>
                  <a:srgbClr val="FF0000"/>
                </a:solidFill>
              </a:rPr>
              <a:t>Tengo una pregunta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lipart - &lt;strong&gt;Question&lt;/strong&gt; Gir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67" y="2286000"/>
            <a:ext cx="3165465" cy="3581400"/>
          </a:xfrm>
        </p:spPr>
      </p:pic>
    </p:spTree>
    <p:extLst>
      <p:ext uri="{BB962C8B-B14F-4D97-AF65-F5344CB8AC3E}">
        <p14:creationId xmlns:p14="http://schemas.microsoft.com/office/powerpoint/2010/main" val="20532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Saquen un lápiz</a:t>
            </a:r>
            <a:endParaRPr lang="en-US" dirty="0"/>
          </a:p>
        </p:txBody>
      </p:sp>
      <p:pic>
        <p:nvPicPr>
          <p:cNvPr id="4" name="Content Placeholder 3" descr="Once Upon A Teacher: Kindergarteners Use Their &quot;Magic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45" y="2286000"/>
            <a:ext cx="3453309" cy="3581400"/>
          </a:xfrm>
        </p:spPr>
      </p:pic>
    </p:spTree>
    <p:extLst>
      <p:ext uri="{BB962C8B-B14F-4D97-AF65-F5344CB8AC3E}">
        <p14:creationId xmlns:p14="http://schemas.microsoft.com/office/powerpoint/2010/main" val="30321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Levántense por favor</a:t>
            </a:r>
            <a:endParaRPr lang="en-US" dirty="0"/>
          </a:p>
        </p:txBody>
      </p:sp>
      <p:pic>
        <p:nvPicPr>
          <p:cNvPr id="4" name="Content Placeholder 3" descr="Mastriana's 4th grade - Creating a Community of Learne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2129457"/>
            <a:ext cx="5120640" cy="3592091"/>
          </a:xfrm>
        </p:spPr>
      </p:pic>
    </p:spTree>
    <p:extLst>
      <p:ext uri="{BB962C8B-B14F-4D97-AF65-F5344CB8AC3E}">
        <p14:creationId xmlns:p14="http://schemas.microsoft.com/office/powerpoint/2010/main" val="6683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Siéntense, por favor</a:t>
            </a:r>
            <a:endParaRPr lang="en-US" dirty="0"/>
          </a:p>
        </p:txBody>
      </p:sp>
      <p:pic>
        <p:nvPicPr>
          <p:cNvPr id="4" name="Content Placeholder 3" descr="L'univers de ma classe: Le ra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1753253"/>
            <a:ext cx="5068387" cy="4125845"/>
          </a:xfrm>
        </p:spPr>
      </p:pic>
    </p:spTree>
    <p:extLst>
      <p:ext uri="{BB962C8B-B14F-4D97-AF65-F5344CB8AC3E}">
        <p14:creationId xmlns:p14="http://schemas.microsoft.com/office/powerpoint/2010/main" val="14875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Repitan después de mí</a:t>
            </a:r>
            <a:endParaRPr lang="en-US" dirty="0"/>
          </a:p>
        </p:txBody>
      </p:sp>
      <p:pic>
        <p:nvPicPr>
          <p:cNvPr id="6" name="Content Placeholder 5" descr="icons - Button for &quot;Play, but from beginning&quot; for a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77" y="2783700"/>
            <a:ext cx="3581400" cy="3581400"/>
          </a:xfrm>
        </p:spPr>
      </p:pic>
      <p:pic>
        <p:nvPicPr>
          <p:cNvPr id="7" name="Picture 6" descr="english-year3 - english outside the classro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64" y="2171700"/>
            <a:ext cx="37052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Escribe </a:t>
            </a:r>
            <a:endParaRPr lang="en-US" dirty="0"/>
          </a:p>
        </p:txBody>
      </p:sp>
      <p:pic>
        <p:nvPicPr>
          <p:cNvPr id="4" name="Content Placeholder 3" descr="Writing Hand Silhouette Free Stock Photo - Public Domain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86000"/>
            <a:ext cx="3581400" cy="3581400"/>
          </a:xfrm>
        </p:spPr>
      </p:pic>
    </p:spTree>
    <p:extLst>
      <p:ext uri="{BB962C8B-B14F-4D97-AF65-F5344CB8AC3E}">
        <p14:creationId xmlns:p14="http://schemas.microsoft.com/office/powerpoint/2010/main" val="39209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</a:t>
            </a:r>
            <a:endParaRPr lang="en-US" dirty="0"/>
          </a:p>
        </p:txBody>
      </p:sp>
      <p:pic>
        <p:nvPicPr>
          <p:cNvPr id="4" name="Content Placeholder 3" descr="Pruebas Evaluacion Inicial 1º de E. Primaria | Aula P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2345871"/>
            <a:ext cx="3709851" cy="3709851"/>
          </a:xfrm>
        </p:spPr>
      </p:pic>
    </p:spTree>
    <p:extLst>
      <p:ext uri="{BB962C8B-B14F-4D97-AF65-F5344CB8AC3E}">
        <p14:creationId xmlns:p14="http://schemas.microsoft.com/office/powerpoint/2010/main" val="6185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</a:t>
            </a:r>
            <a:r>
              <a:rPr lang="es-419" dirty="0" err="1" smtClean="0"/>
              <a:t>ós</a:t>
            </a:r>
            <a:endParaRPr lang="en-US" dirty="0"/>
          </a:p>
        </p:txBody>
      </p:sp>
      <p:pic>
        <p:nvPicPr>
          <p:cNvPr id="4" name="Content Placeholder 3" descr="301 Moved Permanentl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1" y="1811339"/>
            <a:ext cx="4872446" cy="4482650"/>
          </a:xfrm>
        </p:spPr>
      </p:pic>
    </p:spTree>
    <p:extLst>
      <p:ext uri="{BB962C8B-B14F-4D97-AF65-F5344CB8AC3E}">
        <p14:creationId xmlns:p14="http://schemas.microsoft.com/office/powerpoint/2010/main" val="4421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812" y="685800"/>
            <a:ext cx="4908176" cy="60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¿Cómo se dice?</a:t>
            </a:r>
            <a:endParaRPr lang="en-US" dirty="0"/>
          </a:p>
        </p:txBody>
      </p:sp>
      <p:pic>
        <p:nvPicPr>
          <p:cNvPr id="4" name="Content Placeholder 3" descr="TEFYL - consign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1" y="2541353"/>
            <a:ext cx="3271974" cy="2040172"/>
          </a:xfrm>
        </p:spPr>
      </p:pic>
    </p:spTree>
    <p:extLst>
      <p:ext uri="{BB962C8B-B14F-4D97-AF65-F5344CB8AC3E}">
        <p14:creationId xmlns:p14="http://schemas.microsoft.com/office/powerpoint/2010/main" val="39206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smtClean="0"/>
              <a:t>se escribe? </a:t>
            </a:r>
            <a:endParaRPr lang="en-US" dirty="0"/>
          </a:p>
        </p:txBody>
      </p:sp>
      <p:pic>
        <p:nvPicPr>
          <p:cNvPr id="4" name="Content Placeholder 3" descr="mcsclassnet - Room 4 Term 1 We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981325"/>
            <a:ext cx="2857500" cy="2190750"/>
          </a:xfrm>
        </p:spPr>
      </p:pic>
      <p:pic>
        <p:nvPicPr>
          <p:cNvPr id="5" name="Picture 4" descr="BeitYaacov2010 - G7 English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59762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No entiendo</a:t>
            </a:r>
            <a:br>
              <a:rPr lang="es-419" dirty="0" smtClean="0"/>
            </a:br>
            <a:r>
              <a:rPr lang="es-419" dirty="0"/>
              <a:t> </a:t>
            </a:r>
            <a:r>
              <a:rPr lang="es-419" dirty="0" smtClean="0"/>
              <a:t>Repite por favor</a:t>
            </a:r>
            <a:endParaRPr lang="en-US" dirty="0"/>
          </a:p>
        </p:txBody>
      </p:sp>
      <p:pic>
        <p:nvPicPr>
          <p:cNvPr id="4" name="Content Placeholder 3" descr="[Fremantle Maemo5] [Announce] Yappari - A WhatsApp Client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51" y="2286000"/>
            <a:ext cx="2767697" cy="3581400"/>
          </a:xfrm>
        </p:spPr>
      </p:pic>
    </p:spTree>
    <p:extLst>
      <p:ext uri="{BB962C8B-B14F-4D97-AF65-F5344CB8AC3E}">
        <p14:creationId xmlns:p14="http://schemas.microsoft.com/office/powerpoint/2010/main" val="26942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Más despacio por favor</a:t>
            </a:r>
            <a:endParaRPr lang="en-US" dirty="0"/>
          </a:p>
        </p:txBody>
      </p:sp>
      <p:pic>
        <p:nvPicPr>
          <p:cNvPr id="4" name="Content Placeholder 3" descr="Descargar &quot;Luis Fonsi Ft Daddy Yankee - &lt;strong&gt;Despacito&lt;/strong&gt; (DJ JaR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286000"/>
            <a:ext cx="3581400" cy="3581400"/>
          </a:xfrm>
        </p:spPr>
      </p:pic>
      <p:pic>
        <p:nvPicPr>
          <p:cNvPr id="5" name="Content Placeholder 3" descr="Descargar &quot;Luis Fonsi Ft Daddy Yankee - &lt;strong&gt;Despacito&lt;/strong&gt; (DJ Ja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43840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Sabes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…? </a:t>
            </a:r>
            <a:endParaRPr lang="en-US" dirty="0"/>
          </a:p>
        </p:txBody>
      </p:sp>
      <p:pic>
        <p:nvPicPr>
          <p:cNvPr id="4" name="Content Placeholder 3" descr="ENGLISHRAYUELA - &lt;strong&gt;DICTIONARY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509837"/>
            <a:ext cx="2857500" cy="3133725"/>
          </a:xfrm>
        </p:spPr>
      </p:pic>
    </p:spTree>
    <p:extLst>
      <p:ext uri="{BB962C8B-B14F-4D97-AF65-F5344CB8AC3E}">
        <p14:creationId xmlns:p14="http://schemas.microsoft.com/office/powerpoint/2010/main" val="26185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Gracias</a:t>
            </a:r>
            <a:endParaRPr lang="en-US" dirty="0"/>
          </a:p>
        </p:txBody>
      </p:sp>
      <p:pic>
        <p:nvPicPr>
          <p:cNvPr id="4" name="Content Placeholder 3" descr="Hella Heaven: Thank you all my blog friends!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2672971"/>
            <a:ext cx="4950822" cy="3294200"/>
          </a:xfrm>
        </p:spPr>
      </p:pic>
    </p:spTree>
    <p:extLst>
      <p:ext uri="{BB962C8B-B14F-4D97-AF65-F5344CB8AC3E}">
        <p14:creationId xmlns:p14="http://schemas.microsoft.com/office/powerpoint/2010/main" val="8218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Perdón</a:t>
            </a:r>
            <a:endParaRPr lang="en-US" dirty="0"/>
          </a:p>
        </p:txBody>
      </p:sp>
      <p:pic>
        <p:nvPicPr>
          <p:cNvPr id="4" name="Content Placeholder 3" descr="So &lt;strong&gt;Sorry&lt;/strong&gt; – No Take Two + Recap 9/5/20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1882709"/>
            <a:ext cx="3677466" cy="3665603"/>
          </a:xfrm>
        </p:spPr>
      </p:pic>
    </p:spTree>
    <p:extLst>
      <p:ext uri="{BB962C8B-B14F-4D97-AF65-F5344CB8AC3E}">
        <p14:creationId xmlns:p14="http://schemas.microsoft.com/office/powerpoint/2010/main" val="53580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19778</TotalTime>
  <Words>85</Words>
  <Application>Microsoft Office PowerPoint</Application>
  <PresentationFormat>Widescreen</PresentationFormat>
  <Paragraphs>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Franklin Gothic Book</vt:lpstr>
      <vt:lpstr>Crop</vt:lpstr>
      <vt:lpstr>La clase de español</vt:lpstr>
      <vt:lpstr>Tengo una pregunta</vt:lpstr>
      <vt:lpstr>¿Cómo se dice?</vt:lpstr>
      <vt:lpstr>¿Cómo se escribe? </vt:lpstr>
      <vt:lpstr>No entiendo  Repite por favor</vt:lpstr>
      <vt:lpstr>Más despacio por favor</vt:lpstr>
      <vt:lpstr>¿Sabes qué significa…? </vt:lpstr>
      <vt:lpstr>Gracias</vt:lpstr>
      <vt:lpstr>Perdón</vt:lpstr>
      <vt:lpstr>Disculpe </vt:lpstr>
      <vt:lpstr>Levanten la mano</vt:lpstr>
      <vt:lpstr>Escuchen </vt:lpstr>
      <vt:lpstr>¡Su atención, por favor!</vt:lpstr>
      <vt:lpstr>Silencio por favor</vt:lpstr>
      <vt:lpstr>Abran sus libros en la pagina…#</vt:lpstr>
      <vt:lpstr>Cierren los libros</vt:lpstr>
      <vt:lpstr>Estamos en la página</vt:lpstr>
      <vt:lpstr>Miren la pizarra</vt:lpstr>
      <vt:lpstr>Saquen una hoja de papel</vt:lpstr>
      <vt:lpstr>Saquen un lápiz</vt:lpstr>
      <vt:lpstr>Levántense por favor</vt:lpstr>
      <vt:lpstr>Siéntense, por favor</vt:lpstr>
      <vt:lpstr>Repitan después de mí</vt:lpstr>
      <vt:lpstr>Escribe </vt:lpstr>
      <vt:lpstr>Lee</vt:lpstr>
      <vt:lpstr>Adiós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clase de español</dc:title>
  <dc:creator>Zavala, Paola</dc:creator>
  <cp:lastModifiedBy>Zavala, Paola</cp:lastModifiedBy>
  <cp:revision>9</cp:revision>
  <dcterms:created xsi:type="dcterms:W3CDTF">2017-10-09T16:36:26Z</dcterms:created>
  <dcterms:modified xsi:type="dcterms:W3CDTF">2018-08-30T20:49:01Z</dcterms:modified>
</cp:coreProperties>
</file>