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20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93b26f51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93b26f51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51eeada26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251eeada26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25234a0c59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25234a0c59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25234a0c59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25234a0c59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25234a0c59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25234a0c59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3c95719e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3c95719e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3c4792b0e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3c4792b0e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3c6216ea3_0_8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3c6216ea3_0_8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fe06d602a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1fe06d602a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fe06d602a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fe06d602a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3c6216ea3_0_9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13c6216ea3_0_9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93b26f510_2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193b26f510_2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5234a0c5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25234a0c5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B2F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-3075" y="-6125"/>
            <a:ext cx="5981700" cy="5159131"/>
          </a:xfrm>
          <a:custGeom>
            <a:avLst/>
            <a:gdLst/>
            <a:ahLst/>
            <a:cxnLst/>
            <a:rect l="l" t="t" r="r" b="b"/>
            <a:pathLst>
              <a:path w="239268" h="205359" extrusionOk="0">
                <a:moveTo>
                  <a:pt x="0" y="0"/>
                </a:moveTo>
                <a:lnTo>
                  <a:pt x="0" y="205359"/>
                </a:lnTo>
                <a:lnTo>
                  <a:pt x="239268" y="205359"/>
                </a:lnTo>
                <a:lnTo>
                  <a:pt x="103632" y="0"/>
                </a:lnTo>
                <a:close/>
              </a:path>
            </a:pathLst>
          </a:custGeom>
          <a:solidFill>
            <a:srgbClr val="FBDFDC"/>
          </a:solidFill>
          <a:ln>
            <a:noFill/>
          </a:ln>
        </p:spPr>
      </p:sp>
      <p:sp>
        <p:nvSpPr>
          <p:cNvPr id="55" name="Google Shape;55;p13"/>
          <p:cNvSpPr/>
          <p:nvPr/>
        </p:nvSpPr>
        <p:spPr>
          <a:xfrm>
            <a:off x="3353675" y="0"/>
            <a:ext cx="2287500" cy="2759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56;p13"/>
          <p:cNvGrpSpPr/>
          <p:nvPr/>
        </p:nvGrpSpPr>
        <p:grpSpPr>
          <a:xfrm>
            <a:off x="7767371" y="8226"/>
            <a:ext cx="930320" cy="2560505"/>
            <a:chOff x="-1435027" y="1362018"/>
            <a:chExt cx="944104" cy="2598443"/>
          </a:xfrm>
        </p:grpSpPr>
        <p:sp>
          <p:nvSpPr>
            <p:cNvPr id="57" name="Google Shape;57;p13"/>
            <p:cNvSpPr/>
            <p:nvPr/>
          </p:nvSpPr>
          <p:spPr>
            <a:xfrm>
              <a:off x="-1079594" y="1663708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-1079594" y="196296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-1079594" y="226221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-1079594" y="256147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-1079594" y="286073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-1079594" y="315998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-1079594" y="345924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-1435012" y="196242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-1435012" y="226168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-1435012" y="256094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-1435012" y="286019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-1435012" y="315945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-1435012" y="3458706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-1435012" y="3757961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-725224" y="1362018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-725224" y="1661273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-725224" y="196052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-725224" y="225978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-725224" y="255903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-725224" y="285829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-725224" y="315755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-1435027" y="1663708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" name="Google Shape;79;p13"/>
          <p:cNvGrpSpPr/>
          <p:nvPr/>
        </p:nvGrpSpPr>
        <p:grpSpPr>
          <a:xfrm>
            <a:off x="2613540" y="3629703"/>
            <a:ext cx="839275" cy="1510762"/>
            <a:chOff x="-1449485" y="3330462"/>
            <a:chExt cx="839275" cy="1510762"/>
          </a:xfrm>
        </p:grpSpPr>
        <p:sp>
          <p:nvSpPr>
            <p:cNvPr id="80" name="Google Shape;80;p13"/>
            <p:cNvSpPr/>
            <p:nvPr/>
          </p:nvSpPr>
          <p:spPr>
            <a:xfrm>
              <a:off x="-1132920" y="3598363"/>
              <a:ext cx="208030" cy="179908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-1132920" y="3864101"/>
              <a:ext cx="208030" cy="17990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-1132920" y="4129840"/>
              <a:ext cx="208030" cy="179908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-1132920" y="4395578"/>
              <a:ext cx="208030" cy="179908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-1132920" y="4661317"/>
              <a:ext cx="208030" cy="17990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-1449485" y="3863627"/>
              <a:ext cx="208030" cy="17990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-1449485" y="4129365"/>
              <a:ext cx="208030" cy="17990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-1449485" y="4395103"/>
              <a:ext cx="208030" cy="179908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-1449485" y="4660842"/>
              <a:ext cx="208030" cy="179908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-818240" y="3330462"/>
              <a:ext cx="208030" cy="17990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-818240" y="3596201"/>
              <a:ext cx="208030" cy="17990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-818240" y="3861939"/>
              <a:ext cx="208030" cy="179908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-818240" y="4127678"/>
              <a:ext cx="208030" cy="179908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-818240" y="4393416"/>
              <a:ext cx="208030" cy="17990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-818240" y="4659154"/>
              <a:ext cx="208030" cy="179908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13"/>
          <p:cNvSpPr/>
          <p:nvPr/>
        </p:nvSpPr>
        <p:spPr>
          <a:xfrm rot="-3159">
            <a:off x="3354875" y="2994449"/>
            <a:ext cx="2285101" cy="21573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3"/>
          <p:cNvSpPr/>
          <p:nvPr/>
        </p:nvSpPr>
        <p:spPr>
          <a:xfrm rot="-3326">
            <a:off x="6104949" y="875329"/>
            <a:ext cx="2480701" cy="342450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4294967295"/>
          </p:nvPr>
        </p:nvSpPr>
        <p:spPr>
          <a:xfrm>
            <a:off x="-65825" y="357600"/>
            <a:ext cx="3337500" cy="240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11323B"/>
                </a:solidFill>
              </a:rPr>
              <a:t>Calendario de </a:t>
            </a:r>
            <a:r>
              <a:rPr lang="en" sz="3600" dirty="0" smtClean="0">
                <a:solidFill>
                  <a:srgbClr val="11323B"/>
                </a:solidFill>
              </a:rPr>
              <a:t>Caroline Lindsey</a:t>
            </a:r>
            <a:endParaRPr sz="3600" dirty="0">
              <a:solidFill>
                <a:srgbClr val="11323B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11323B"/>
                </a:solidFill>
              </a:rPr>
              <a:t>2017</a:t>
            </a:r>
            <a:endParaRPr sz="3600" dirty="0">
              <a:solidFill>
                <a:srgbClr val="11323B"/>
              </a:solidFill>
            </a:endParaRPr>
          </a:p>
        </p:txBody>
      </p:sp>
      <p:sp>
        <p:nvSpPr>
          <p:cNvPr id="98" name="Google Shape;98;p13"/>
          <p:cNvSpPr txBox="1"/>
          <p:nvPr/>
        </p:nvSpPr>
        <p:spPr>
          <a:xfrm>
            <a:off x="115225" y="2759100"/>
            <a:ext cx="2975400" cy="7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254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rgbClr val="212121"/>
                </a:solidFill>
                <a:highlight>
                  <a:srgbClr val="FFFFFF"/>
                </a:highlight>
              </a:rPr>
              <a:t>V</a:t>
            </a:r>
            <a:r>
              <a:rPr lang="en" sz="3600" b="1" dirty="0" smtClean="0">
                <a:solidFill>
                  <a:srgbClr val="212121"/>
                </a:solidFill>
                <a:highlight>
                  <a:srgbClr val="FFFFFF"/>
                </a:highlight>
              </a:rPr>
              <a:t>acaciones</a:t>
            </a:r>
            <a:endParaRPr lang="es-419" sz="3600" b="1" dirty="0"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marL="0" marR="254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600" b="1" dirty="0" err="1" smtClean="0">
                <a:solidFill>
                  <a:srgbClr val="212121"/>
                </a:solidFill>
                <a:highlight>
                  <a:srgbClr val="FFFFFF"/>
                </a:highlight>
              </a:rPr>
              <a:t>Spanish</a:t>
            </a:r>
            <a:r>
              <a:rPr lang="es-419" sz="3600" b="1" dirty="0" smtClean="0">
                <a:solidFill>
                  <a:srgbClr val="212121"/>
                </a:solidFill>
                <a:highlight>
                  <a:srgbClr val="FFFFFF"/>
                </a:highlight>
              </a:rPr>
              <a:t> 1</a:t>
            </a:r>
          </a:p>
          <a:p>
            <a:pPr marL="0" marR="254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600" b="1" dirty="0" smtClean="0">
                <a:solidFill>
                  <a:srgbClr val="212121"/>
                </a:solidFill>
                <a:highlight>
                  <a:srgbClr val="FFFFFF"/>
                </a:highlight>
              </a:rPr>
              <a:t>Fuego</a:t>
            </a:r>
            <a:endParaRPr sz="3600" b="1" dirty="0">
              <a:solidFill>
                <a:srgbClr val="212121"/>
              </a:solidFill>
              <a:highlight>
                <a:srgbClr val="FFFFFF"/>
              </a:highlight>
            </a:endParaRPr>
          </a:p>
        </p:txBody>
      </p:sp>
      <p:pic>
        <p:nvPicPr>
          <p:cNvPr id="99" name="Google Shape;99;p13" descr="A66FFD02-F1BF-4933-8920-E75763B9D88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7975" y="86525"/>
            <a:ext cx="2098899" cy="215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3" descr="78C67F58-7A93-40E2-923B-27B8D7B73256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6888" y="3105454"/>
            <a:ext cx="1881074" cy="193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3" descr="IMG-1818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66688" y="970050"/>
            <a:ext cx="2157225" cy="2659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2"/>
          <p:cNvSpPr/>
          <p:nvPr/>
        </p:nvSpPr>
        <p:spPr>
          <a:xfrm rot="10800000">
            <a:off x="3162300" y="-6125"/>
            <a:ext cx="5981700" cy="5159131"/>
          </a:xfrm>
          <a:custGeom>
            <a:avLst/>
            <a:gdLst/>
            <a:ahLst/>
            <a:cxnLst/>
            <a:rect l="l" t="t" r="r" b="b"/>
            <a:pathLst>
              <a:path w="239268" h="205359" extrusionOk="0">
                <a:moveTo>
                  <a:pt x="0" y="0"/>
                </a:moveTo>
                <a:lnTo>
                  <a:pt x="0" y="205359"/>
                </a:lnTo>
                <a:lnTo>
                  <a:pt x="239268" y="205359"/>
                </a:lnTo>
                <a:lnTo>
                  <a:pt x="103632" y="0"/>
                </a:lnTo>
                <a:close/>
              </a:path>
            </a:pathLst>
          </a:custGeom>
          <a:solidFill>
            <a:srgbClr val="F9CB9C"/>
          </a:solidFill>
          <a:ln>
            <a:noFill/>
          </a:ln>
        </p:spPr>
      </p:sp>
      <p:sp>
        <p:nvSpPr>
          <p:cNvPr id="385" name="Google Shape;385;p22"/>
          <p:cNvSpPr/>
          <p:nvPr/>
        </p:nvSpPr>
        <p:spPr>
          <a:xfrm rot="-2874">
            <a:off x="5483974" y="1452802"/>
            <a:ext cx="2870401" cy="369900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2"/>
          <p:cNvSpPr/>
          <p:nvPr/>
        </p:nvSpPr>
        <p:spPr>
          <a:xfrm rot="-2993">
            <a:off x="721449" y="1349"/>
            <a:ext cx="3101701" cy="405030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7" name="Google Shape;387;p22"/>
          <p:cNvGrpSpPr/>
          <p:nvPr/>
        </p:nvGrpSpPr>
        <p:grpSpPr>
          <a:xfrm rot="10800000">
            <a:off x="7577623" y="211859"/>
            <a:ext cx="930320" cy="2560505"/>
            <a:chOff x="-1435027" y="1362018"/>
            <a:chExt cx="944104" cy="2598443"/>
          </a:xfrm>
        </p:grpSpPr>
        <p:sp>
          <p:nvSpPr>
            <p:cNvPr id="388" name="Google Shape;388;p22"/>
            <p:cNvSpPr/>
            <p:nvPr/>
          </p:nvSpPr>
          <p:spPr>
            <a:xfrm>
              <a:off x="-1079594" y="1663708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2"/>
            <p:cNvSpPr/>
            <p:nvPr/>
          </p:nvSpPr>
          <p:spPr>
            <a:xfrm>
              <a:off x="-1079594" y="196296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2"/>
            <p:cNvSpPr/>
            <p:nvPr/>
          </p:nvSpPr>
          <p:spPr>
            <a:xfrm>
              <a:off x="-1079594" y="226221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2"/>
            <p:cNvSpPr/>
            <p:nvPr/>
          </p:nvSpPr>
          <p:spPr>
            <a:xfrm>
              <a:off x="-1079594" y="256147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2"/>
            <p:cNvSpPr/>
            <p:nvPr/>
          </p:nvSpPr>
          <p:spPr>
            <a:xfrm>
              <a:off x="-1079594" y="286073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2"/>
            <p:cNvSpPr/>
            <p:nvPr/>
          </p:nvSpPr>
          <p:spPr>
            <a:xfrm>
              <a:off x="-1079594" y="315998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2"/>
            <p:cNvSpPr/>
            <p:nvPr/>
          </p:nvSpPr>
          <p:spPr>
            <a:xfrm>
              <a:off x="-1079594" y="345924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2"/>
            <p:cNvSpPr/>
            <p:nvPr/>
          </p:nvSpPr>
          <p:spPr>
            <a:xfrm>
              <a:off x="-1435012" y="196242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2"/>
            <p:cNvSpPr/>
            <p:nvPr/>
          </p:nvSpPr>
          <p:spPr>
            <a:xfrm>
              <a:off x="-1435012" y="226168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2"/>
            <p:cNvSpPr/>
            <p:nvPr/>
          </p:nvSpPr>
          <p:spPr>
            <a:xfrm>
              <a:off x="-1435012" y="256094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2"/>
            <p:cNvSpPr/>
            <p:nvPr/>
          </p:nvSpPr>
          <p:spPr>
            <a:xfrm>
              <a:off x="-1435012" y="286019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2"/>
            <p:cNvSpPr/>
            <p:nvPr/>
          </p:nvSpPr>
          <p:spPr>
            <a:xfrm>
              <a:off x="-1435012" y="315945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2"/>
            <p:cNvSpPr/>
            <p:nvPr/>
          </p:nvSpPr>
          <p:spPr>
            <a:xfrm>
              <a:off x="-1435012" y="3458706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2"/>
            <p:cNvSpPr/>
            <p:nvPr/>
          </p:nvSpPr>
          <p:spPr>
            <a:xfrm>
              <a:off x="-1435012" y="3757961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2"/>
            <p:cNvSpPr/>
            <p:nvPr/>
          </p:nvSpPr>
          <p:spPr>
            <a:xfrm>
              <a:off x="-725224" y="1362018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2"/>
            <p:cNvSpPr/>
            <p:nvPr/>
          </p:nvSpPr>
          <p:spPr>
            <a:xfrm>
              <a:off x="-725224" y="1661273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2"/>
            <p:cNvSpPr/>
            <p:nvPr/>
          </p:nvSpPr>
          <p:spPr>
            <a:xfrm>
              <a:off x="-725224" y="196052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2"/>
            <p:cNvSpPr/>
            <p:nvPr/>
          </p:nvSpPr>
          <p:spPr>
            <a:xfrm>
              <a:off x="-725224" y="225978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2"/>
            <p:cNvSpPr/>
            <p:nvPr/>
          </p:nvSpPr>
          <p:spPr>
            <a:xfrm>
              <a:off x="-725224" y="255903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2"/>
            <p:cNvSpPr/>
            <p:nvPr/>
          </p:nvSpPr>
          <p:spPr>
            <a:xfrm>
              <a:off x="-725224" y="285829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2"/>
            <p:cNvSpPr/>
            <p:nvPr/>
          </p:nvSpPr>
          <p:spPr>
            <a:xfrm>
              <a:off x="-725224" y="315755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2"/>
            <p:cNvSpPr/>
            <p:nvPr/>
          </p:nvSpPr>
          <p:spPr>
            <a:xfrm>
              <a:off x="-1435027" y="1663708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0" name="Google Shape;410;p22"/>
          <p:cNvSpPr txBox="1"/>
          <p:nvPr/>
        </p:nvSpPr>
        <p:spPr>
          <a:xfrm>
            <a:off x="4490375" y="583175"/>
            <a:ext cx="3772800" cy="6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25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  <a:highlight>
                  <a:srgbClr val="FFFFFF"/>
                </a:highlight>
              </a:rPr>
              <a:t>Septiembre/ September</a:t>
            </a:r>
            <a:endParaRPr sz="2400" b="1">
              <a:solidFill>
                <a:schemeClr val="lt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</p:txBody>
      </p:sp>
      <p:sp>
        <p:nvSpPr>
          <p:cNvPr id="411" name="Google Shape;411;p22"/>
          <p:cNvSpPr txBox="1"/>
          <p:nvPr/>
        </p:nvSpPr>
        <p:spPr>
          <a:xfrm>
            <a:off x="0" y="4338725"/>
            <a:ext cx="5225100" cy="6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highlight>
                  <a:srgbClr val="FFFFFF"/>
                </a:highlight>
              </a:rPr>
              <a:t>Lunes 4 de Septiembre/ Monday, September 4</a:t>
            </a:r>
            <a:endParaRPr sz="1800" b="1">
              <a:solidFill>
                <a:schemeClr val="lt1"/>
              </a:solidFill>
              <a:highlight>
                <a:srgbClr val="FFFFFF"/>
              </a:highlight>
            </a:endParaRPr>
          </a:p>
          <a:p>
            <a:pPr marL="0" marR="25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highlight>
                  <a:srgbClr val="FFFFFF"/>
                </a:highlight>
              </a:rPr>
              <a:t>Día laboral/ Labor Day</a:t>
            </a:r>
            <a:endParaRPr sz="1800" b="1">
              <a:solidFill>
                <a:schemeClr val="lt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highlight>
                <a:srgbClr val="FFFFFF"/>
              </a:highlight>
            </a:endParaRPr>
          </a:p>
        </p:txBody>
      </p:sp>
      <p:pic>
        <p:nvPicPr>
          <p:cNvPr id="412" name="Google Shape;41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4350" y="118550"/>
            <a:ext cx="2775875" cy="2972225"/>
          </a:xfrm>
          <a:prstGeom prst="rect">
            <a:avLst/>
          </a:prstGeom>
          <a:noFill/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</p:pic>
      <p:pic>
        <p:nvPicPr>
          <p:cNvPr id="413" name="Google Shape;41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6225" y="1662225"/>
            <a:ext cx="2565900" cy="2560525"/>
          </a:xfrm>
          <a:prstGeom prst="rect">
            <a:avLst/>
          </a:prstGeom>
          <a:noFill/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B2F"/>
        </a:solidFill>
        <a:effectLst/>
      </p:bgPr>
    </p:bg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3"/>
          <p:cNvSpPr/>
          <p:nvPr/>
        </p:nvSpPr>
        <p:spPr>
          <a:xfrm rot="10800000" flipH="1">
            <a:off x="-3075" y="-6125"/>
            <a:ext cx="5981700" cy="5159131"/>
          </a:xfrm>
          <a:custGeom>
            <a:avLst/>
            <a:gdLst/>
            <a:ahLst/>
            <a:cxnLst/>
            <a:rect l="l" t="t" r="r" b="b"/>
            <a:pathLst>
              <a:path w="239268" h="205359" extrusionOk="0">
                <a:moveTo>
                  <a:pt x="0" y="0"/>
                </a:moveTo>
                <a:lnTo>
                  <a:pt x="0" y="205359"/>
                </a:lnTo>
                <a:lnTo>
                  <a:pt x="239268" y="205359"/>
                </a:lnTo>
                <a:lnTo>
                  <a:pt x="103632" y="0"/>
                </a:lnTo>
                <a:close/>
              </a:path>
            </a:pathLst>
          </a:custGeom>
          <a:solidFill>
            <a:srgbClr val="E6F4E4"/>
          </a:solidFill>
          <a:ln>
            <a:noFill/>
          </a:ln>
        </p:spPr>
      </p:sp>
      <p:grpSp>
        <p:nvGrpSpPr>
          <p:cNvPr id="419" name="Google Shape;419;p23"/>
          <p:cNvGrpSpPr/>
          <p:nvPr/>
        </p:nvGrpSpPr>
        <p:grpSpPr>
          <a:xfrm rot="10800000">
            <a:off x="7577623" y="211859"/>
            <a:ext cx="930320" cy="2560505"/>
            <a:chOff x="-1435027" y="1362018"/>
            <a:chExt cx="944104" cy="2598443"/>
          </a:xfrm>
        </p:grpSpPr>
        <p:sp>
          <p:nvSpPr>
            <p:cNvPr id="420" name="Google Shape;420;p23"/>
            <p:cNvSpPr/>
            <p:nvPr/>
          </p:nvSpPr>
          <p:spPr>
            <a:xfrm>
              <a:off x="-1079594" y="1663708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3"/>
            <p:cNvSpPr/>
            <p:nvPr/>
          </p:nvSpPr>
          <p:spPr>
            <a:xfrm>
              <a:off x="-1079594" y="196296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3"/>
            <p:cNvSpPr/>
            <p:nvPr/>
          </p:nvSpPr>
          <p:spPr>
            <a:xfrm>
              <a:off x="-1079594" y="226221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3"/>
            <p:cNvSpPr/>
            <p:nvPr/>
          </p:nvSpPr>
          <p:spPr>
            <a:xfrm>
              <a:off x="-1079594" y="256147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3"/>
            <p:cNvSpPr/>
            <p:nvPr/>
          </p:nvSpPr>
          <p:spPr>
            <a:xfrm>
              <a:off x="-1079594" y="286073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3"/>
            <p:cNvSpPr/>
            <p:nvPr/>
          </p:nvSpPr>
          <p:spPr>
            <a:xfrm>
              <a:off x="-1079594" y="315998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3"/>
            <p:cNvSpPr/>
            <p:nvPr/>
          </p:nvSpPr>
          <p:spPr>
            <a:xfrm>
              <a:off x="-1079594" y="345924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3"/>
            <p:cNvSpPr/>
            <p:nvPr/>
          </p:nvSpPr>
          <p:spPr>
            <a:xfrm>
              <a:off x="-1435012" y="196242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3"/>
            <p:cNvSpPr/>
            <p:nvPr/>
          </p:nvSpPr>
          <p:spPr>
            <a:xfrm>
              <a:off x="-1435012" y="226168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3"/>
            <p:cNvSpPr/>
            <p:nvPr/>
          </p:nvSpPr>
          <p:spPr>
            <a:xfrm>
              <a:off x="-1435012" y="256094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3"/>
            <p:cNvSpPr/>
            <p:nvPr/>
          </p:nvSpPr>
          <p:spPr>
            <a:xfrm>
              <a:off x="-1435012" y="286019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3"/>
            <p:cNvSpPr/>
            <p:nvPr/>
          </p:nvSpPr>
          <p:spPr>
            <a:xfrm>
              <a:off x="-1435012" y="315945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3"/>
            <p:cNvSpPr/>
            <p:nvPr/>
          </p:nvSpPr>
          <p:spPr>
            <a:xfrm>
              <a:off x="-1435012" y="3458706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3"/>
            <p:cNvSpPr/>
            <p:nvPr/>
          </p:nvSpPr>
          <p:spPr>
            <a:xfrm>
              <a:off x="-1435012" y="3757961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3"/>
            <p:cNvSpPr/>
            <p:nvPr/>
          </p:nvSpPr>
          <p:spPr>
            <a:xfrm>
              <a:off x="-725224" y="1362018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3"/>
            <p:cNvSpPr/>
            <p:nvPr/>
          </p:nvSpPr>
          <p:spPr>
            <a:xfrm>
              <a:off x="-725224" y="1661273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3"/>
            <p:cNvSpPr/>
            <p:nvPr/>
          </p:nvSpPr>
          <p:spPr>
            <a:xfrm>
              <a:off x="-725224" y="196052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3"/>
            <p:cNvSpPr/>
            <p:nvPr/>
          </p:nvSpPr>
          <p:spPr>
            <a:xfrm>
              <a:off x="-725224" y="225978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3"/>
            <p:cNvSpPr/>
            <p:nvPr/>
          </p:nvSpPr>
          <p:spPr>
            <a:xfrm>
              <a:off x="-725224" y="255903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3"/>
            <p:cNvSpPr/>
            <p:nvPr/>
          </p:nvSpPr>
          <p:spPr>
            <a:xfrm>
              <a:off x="-725224" y="285829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3"/>
            <p:cNvSpPr/>
            <p:nvPr/>
          </p:nvSpPr>
          <p:spPr>
            <a:xfrm>
              <a:off x="-725224" y="315755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3"/>
            <p:cNvSpPr/>
            <p:nvPr/>
          </p:nvSpPr>
          <p:spPr>
            <a:xfrm>
              <a:off x="-1435027" y="1663708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2" name="Google Shape;442;p23"/>
          <p:cNvSpPr/>
          <p:nvPr/>
        </p:nvSpPr>
        <p:spPr>
          <a:xfrm rot="-2993">
            <a:off x="721449" y="1349"/>
            <a:ext cx="3101701" cy="405030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3"/>
          <p:cNvSpPr/>
          <p:nvPr/>
        </p:nvSpPr>
        <p:spPr>
          <a:xfrm rot="-2874">
            <a:off x="5530624" y="1443302"/>
            <a:ext cx="2870401" cy="369900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23"/>
          <p:cNvSpPr txBox="1"/>
          <p:nvPr/>
        </p:nvSpPr>
        <p:spPr>
          <a:xfrm>
            <a:off x="3852338" y="211850"/>
            <a:ext cx="3463200" cy="7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25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  <a:highlight>
                  <a:srgbClr val="FFFFFF"/>
                </a:highlight>
              </a:rPr>
              <a:t>Octubre/ October</a:t>
            </a:r>
            <a:endParaRPr sz="2400" b="1">
              <a:solidFill>
                <a:schemeClr val="lt1"/>
              </a:solidFill>
              <a:highlight>
                <a:srgbClr val="FFFFFF"/>
              </a:highlight>
            </a:endParaRPr>
          </a:p>
        </p:txBody>
      </p:sp>
      <p:sp>
        <p:nvSpPr>
          <p:cNvPr id="445" name="Google Shape;445;p23"/>
          <p:cNvSpPr txBox="1"/>
          <p:nvPr/>
        </p:nvSpPr>
        <p:spPr>
          <a:xfrm>
            <a:off x="0" y="4321250"/>
            <a:ext cx="6718200" cy="9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25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highlight>
                  <a:srgbClr val="FFFFFF"/>
                </a:highlight>
              </a:rPr>
              <a:t>Martes 31 de octubre/ Tuesday, October 31</a:t>
            </a:r>
            <a:endParaRPr sz="1800" b="1">
              <a:solidFill>
                <a:schemeClr val="lt1"/>
              </a:solidFill>
              <a:highlight>
                <a:srgbClr val="FFFFFF"/>
              </a:highlight>
            </a:endParaRPr>
          </a:p>
          <a:p>
            <a:pPr marL="0" marR="25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highlight>
                  <a:srgbClr val="FFFFFF"/>
                </a:highlight>
              </a:rPr>
              <a:t>Víspera de Todos los Santos/ Halloween</a:t>
            </a:r>
            <a:endParaRPr sz="1800" b="1">
              <a:solidFill>
                <a:schemeClr val="lt1"/>
              </a:solidFill>
              <a:highlight>
                <a:srgbClr val="FFFFFF"/>
              </a:highlight>
            </a:endParaRPr>
          </a:p>
          <a:p>
            <a:pPr marL="0" marR="25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highlight>
                <a:srgbClr val="FFFFFF"/>
              </a:highlight>
            </a:endParaRPr>
          </a:p>
        </p:txBody>
      </p:sp>
      <p:pic>
        <p:nvPicPr>
          <p:cNvPr id="446" name="Google Shape;44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1238" y="1524463"/>
            <a:ext cx="2649175" cy="2658225"/>
          </a:xfrm>
          <a:prstGeom prst="rect">
            <a:avLst/>
          </a:prstGeom>
          <a:noFill/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</p:pic>
      <p:pic>
        <p:nvPicPr>
          <p:cNvPr id="447" name="Google Shape;44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4847" y="133829"/>
            <a:ext cx="2508575" cy="1947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8825" y="131300"/>
            <a:ext cx="2726975" cy="2714525"/>
          </a:xfrm>
          <a:prstGeom prst="rect">
            <a:avLst/>
          </a:prstGeom>
          <a:noFill/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</p:pic>
      <p:pic>
        <p:nvPicPr>
          <p:cNvPr id="449" name="Google Shape;449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3075" y="1245950"/>
            <a:ext cx="2154225" cy="3215250"/>
          </a:xfrm>
          <a:prstGeom prst="rect">
            <a:avLst/>
          </a:prstGeom>
          <a:noFill/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B2F"/>
        </a:solidFill>
        <a:effectLst/>
      </p:bgPr>
    </p:bg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4"/>
          <p:cNvSpPr/>
          <p:nvPr/>
        </p:nvSpPr>
        <p:spPr>
          <a:xfrm rot="10800000">
            <a:off x="3162300" y="-7812"/>
            <a:ext cx="5981700" cy="5159131"/>
          </a:xfrm>
          <a:custGeom>
            <a:avLst/>
            <a:gdLst/>
            <a:ahLst/>
            <a:cxnLst/>
            <a:rect l="l" t="t" r="r" b="b"/>
            <a:pathLst>
              <a:path w="239268" h="205359" extrusionOk="0">
                <a:moveTo>
                  <a:pt x="0" y="0"/>
                </a:moveTo>
                <a:lnTo>
                  <a:pt x="0" y="205359"/>
                </a:lnTo>
                <a:lnTo>
                  <a:pt x="239268" y="205359"/>
                </a:lnTo>
                <a:lnTo>
                  <a:pt x="103632" y="0"/>
                </a:lnTo>
                <a:close/>
              </a:path>
            </a:pathLst>
          </a:custGeom>
          <a:solidFill>
            <a:srgbClr val="FFF2CC"/>
          </a:solidFill>
          <a:ln>
            <a:noFill/>
          </a:ln>
        </p:spPr>
      </p:sp>
      <p:grpSp>
        <p:nvGrpSpPr>
          <p:cNvPr id="455" name="Google Shape;455;p24"/>
          <p:cNvGrpSpPr/>
          <p:nvPr/>
        </p:nvGrpSpPr>
        <p:grpSpPr>
          <a:xfrm rot="-1985359">
            <a:off x="1064521" y="617664"/>
            <a:ext cx="599375" cy="1649216"/>
            <a:chOff x="-1435027" y="1362018"/>
            <a:chExt cx="944104" cy="2598443"/>
          </a:xfrm>
        </p:grpSpPr>
        <p:sp>
          <p:nvSpPr>
            <p:cNvPr id="456" name="Google Shape;456;p24"/>
            <p:cNvSpPr/>
            <p:nvPr/>
          </p:nvSpPr>
          <p:spPr>
            <a:xfrm>
              <a:off x="-1079594" y="1663708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4"/>
            <p:cNvSpPr/>
            <p:nvPr/>
          </p:nvSpPr>
          <p:spPr>
            <a:xfrm>
              <a:off x="-1079594" y="196296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4"/>
            <p:cNvSpPr/>
            <p:nvPr/>
          </p:nvSpPr>
          <p:spPr>
            <a:xfrm>
              <a:off x="-1079594" y="226221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-1079594" y="256147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4"/>
            <p:cNvSpPr/>
            <p:nvPr/>
          </p:nvSpPr>
          <p:spPr>
            <a:xfrm>
              <a:off x="-1079594" y="286073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4"/>
            <p:cNvSpPr/>
            <p:nvPr/>
          </p:nvSpPr>
          <p:spPr>
            <a:xfrm>
              <a:off x="-1079594" y="315998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4"/>
            <p:cNvSpPr/>
            <p:nvPr/>
          </p:nvSpPr>
          <p:spPr>
            <a:xfrm>
              <a:off x="-1079594" y="345924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4"/>
            <p:cNvSpPr/>
            <p:nvPr/>
          </p:nvSpPr>
          <p:spPr>
            <a:xfrm>
              <a:off x="-1435012" y="196242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4"/>
            <p:cNvSpPr/>
            <p:nvPr/>
          </p:nvSpPr>
          <p:spPr>
            <a:xfrm>
              <a:off x="-1435012" y="226168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4"/>
            <p:cNvSpPr/>
            <p:nvPr/>
          </p:nvSpPr>
          <p:spPr>
            <a:xfrm>
              <a:off x="-1435012" y="256094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4"/>
            <p:cNvSpPr/>
            <p:nvPr/>
          </p:nvSpPr>
          <p:spPr>
            <a:xfrm>
              <a:off x="-1435012" y="286019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4"/>
            <p:cNvSpPr/>
            <p:nvPr/>
          </p:nvSpPr>
          <p:spPr>
            <a:xfrm>
              <a:off x="-1435012" y="315945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4"/>
            <p:cNvSpPr/>
            <p:nvPr/>
          </p:nvSpPr>
          <p:spPr>
            <a:xfrm>
              <a:off x="-1435012" y="3458706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4"/>
            <p:cNvSpPr/>
            <p:nvPr/>
          </p:nvSpPr>
          <p:spPr>
            <a:xfrm>
              <a:off x="-1435012" y="3757961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4"/>
            <p:cNvSpPr/>
            <p:nvPr/>
          </p:nvSpPr>
          <p:spPr>
            <a:xfrm>
              <a:off x="-725224" y="1362018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4"/>
            <p:cNvSpPr/>
            <p:nvPr/>
          </p:nvSpPr>
          <p:spPr>
            <a:xfrm>
              <a:off x="-725224" y="1661273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4"/>
            <p:cNvSpPr/>
            <p:nvPr/>
          </p:nvSpPr>
          <p:spPr>
            <a:xfrm>
              <a:off x="-725224" y="196052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4"/>
            <p:cNvSpPr/>
            <p:nvPr/>
          </p:nvSpPr>
          <p:spPr>
            <a:xfrm>
              <a:off x="-725224" y="225978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4"/>
            <p:cNvSpPr/>
            <p:nvPr/>
          </p:nvSpPr>
          <p:spPr>
            <a:xfrm>
              <a:off x="-725224" y="255903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4"/>
            <p:cNvSpPr/>
            <p:nvPr/>
          </p:nvSpPr>
          <p:spPr>
            <a:xfrm>
              <a:off x="-725224" y="285829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4"/>
            <p:cNvSpPr/>
            <p:nvPr/>
          </p:nvSpPr>
          <p:spPr>
            <a:xfrm>
              <a:off x="-725224" y="315755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4"/>
            <p:cNvSpPr/>
            <p:nvPr/>
          </p:nvSpPr>
          <p:spPr>
            <a:xfrm>
              <a:off x="-1435027" y="1663708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8" name="Google Shape;478;p24"/>
          <p:cNvGrpSpPr/>
          <p:nvPr/>
        </p:nvGrpSpPr>
        <p:grpSpPr>
          <a:xfrm rot="-1985685">
            <a:off x="4647324" y="2274349"/>
            <a:ext cx="866945" cy="2385501"/>
            <a:chOff x="-1435027" y="1362018"/>
            <a:chExt cx="944104" cy="2598443"/>
          </a:xfrm>
        </p:grpSpPr>
        <p:sp>
          <p:nvSpPr>
            <p:cNvPr id="479" name="Google Shape;479;p24"/>
            <p:cNvSpPr/>
            <p:nvPr/>
          </p:nvSpPr>
          <p:spPr>
            <a:xfrm>
              <a:off x="-1079594" y="1663708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4"/>
            <p:cNvSpPr/>
            <p:nvPr/>
          </p:nvSpPr>
          <p:spPr>
            <a:xfrm>
              <a:off x="-1079594" y="196296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4"/>
            <p:cNvSpPr/>
            <p:nvPr/>
          </p:nvSpPr>
          <p:spPr>
            <a:xfrm>
              <a:off x="-1079594" y="226221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4"/>
            <p:cNvSpPr/>
            <p:nvPr/>
          </p:nvSpPr>
          <p:spPr>
            <a:xfrm>
              <a:off x="-1079594" y="256147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4"/>
            <p:cNvSpPr/>
            <p:nvPr/>
          </p:nvSpPr>
          <p:spPr>
            <a:xfrm>
              <a:off x="-1079594" y="286073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4"/>
            <p:cNvSpPr/>
            <p:nvPr/>
          </p:nvSpPr>
          <p:spPr>
            <a:xfrm>
              <a:off x="-1079594" y="315998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4"/>
            <p:cNvSpPr/>
            <p:nvPr/>
          </p:nvSpPr>
          <p:spPr>
            <a:xfrm>
              <a:off x="-1079594" y="345924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4"/>
            <p:cNvSpPr/>
            <p:nvPr/>
          </p:nvSpPr>
          <p:spPr>
            <a:xfrm>
              <a:off x="-1435012" y="196242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4"/>
            <p:cNvSpPr/>
            <p:nvPr/>
          </p:nvSpPr>
          <p:spPr>
            <a:xfrm>
              <a:off x="-1435012" y="226168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4"/>
            <p:cNvSpPr/>
            <p:nvPr/>
          </p:nvSpPr>
          <p:spPr>
            <a:xfrm>
              <a:off x="-1435012" y="256094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4"/>
            <p:cNvSpPr/>
            <p:nvPr/>
          </p:nvSpPr>
          <p:spPr>
            <a:xfrm>
              <a:off x="-1435012" y="286019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4"/>
            <p:cNvSpPr/>
            <p:nvPr/>
          </p:nvSpPr>
          <p:spPr>
            <a:xfrm>
              <a:off x="-1435012" y="315945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4"/>
            <p:cNvSpPr/>
            <p:nvPr/>
          </p:nvSpPr>
          <p:spPr>
            <a:xfrm>
              <a:off x="-1435012" y="3458706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4"/>
            <p:cNvSpPr/>
            <p:nvPr/>
          </p:nvSpPr>
          <p:spPr>
            <a:xfrm>
              <a:off x="-1435012" y="3757961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4"/>
            <p:cNvSpPr/>
            <p:nvPr/>
          </p:nvSpPr>
          <p:spPr>
            <a:xfrm>
              <a:off x="-725224" y="1362018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4"/>
            <p:cNvSpPr/>
            <p:nvPr/>
          </p:nvSpPr>
          <p:spPr>
            <a:xfrm>
              <a:off x="-725224" y="1661273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4"/>
            <p:cNvSpPr/>
            <p:nvPr/>
          </p:nvSpPr>
          <p:spPr>
            <a:xfrm>
              <a:off x="-725224" y="196052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4"/>
            <p:cNvSpPr/>
            <p:nvPr/>
          </p:nvSpPr>
          <p:spPr>
            <a:xfrm>
              <a:off x="-725224" y="225978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4"/>
            <p:cNvSpPr/>
            <p:nvPr/>
          </p:nvSpPr>
          <p:spPr>
            <a:xfrm>
              <a:off x="-725224" y="255903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4"/>
            <p:cNvSpPr/>
            <p:nvPr/>
          </p:nvSpPr>
          <p:spPr>
            <a:xfrm>
              <a:off x="-725224" y="285829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4"/>
            <p:cNvSpPr/>
            <p:nvPr/>
          </p:nvSpPr>
          <p:spPr>
            <a:xfrm>
              <a:off x="-725224" y="315755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4"/>
            <p:cNvSpPr/>
            <p:nvPr/>
          </p:nvSpPr>
          <p:spPr>
            <a:xfrm>
              <a:off x="-1435027" y="1663708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1" name="Google Shape;501;p24"/>
          <p:cNvSpPr/>
          <p:nvPr/>
        </p:nvSpPr>
        <p:spPr>
          <a:xfrm flipH="1">
            <a:off x="368961" y="3074232"/>
            <a:ext cx="4116900" cy="4116900"/>
          </a:xfrm>
          <a:prstGeom prst="ellipse">
            <a:avLst/>
          </a:prstGeom>
          <a:solidFill>
            <a:srgbClr val="FFFFFF">
              <a:alpha val="43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02" name="Google Shape;502;p24" descr="thanksgiving-feature_080115.jpg"/>
          <p:cNvPicPr preferRelativeResize="0"/>
          <p:nvPr/>
        </p:nvPicPr>
        <p:blipFill rotWithShape="1">
          <a:blip r:embed="rId3">
            <a:alphaModFix/>
          </a:blip>
          <a:srcRect l="29010" r="29006"/>
          <a:stretch/>
        </p:blipFill>
        <p:spPr>
          <a:xfrm flipH="1">
            <a:off x="509591" y="3214784"/>
            <a:ext cx="3835800" cy="3835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03" name="Google Shape;503;p24"/>
          <p:cNvSpPr/>
          <p:nvPr/>
        </p:nvSpPr>
        <p:spPr>
          <a:xfrm flipH="1">
            <a:off x="4449661" y="-2054218"/>
            <a:ext cx="4116900" cy="4116900"/>
          </a:xfrm>
          <a:prstGeom prst="ellipse">
            <a:avLst/>
          </a:prstGeom>
          <a:solidFill>
            <a:srgbClr val="FFFFFF">
              <a:alpha val="43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04" name="Google Shape;504;p24" descr="History_BYDK_Thanksgiving_SF_HD_1104x622-16x9.jpg"/>
          <p:cNvPicPr preferRelativeResize="0"/>
          <p:nvPr/>
        </p:nvPicPr>
        <p:blipFill rotWithShape="1">
          <a:blip r:embed="rId4">
            <a:alphaModFix/>
          </a:blip>
          <a:srcRect l="24153" t="-13889" r="19505" b="13890"/>
          <a:stretch/>
        </p:blipFill>
        <p:spPr>
          <a:xfrm flipH="1">
            <a:off x="4590191" y="-1913666"/>
            <a:ext cx="3835800" cy="3835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05" name="Google Shape;505;p24"/>
          <p:cNvSpPr/>
          <p:nvPr/>
        </p:nvSpPr>
        <p:spPr>
          <a:xfrm rot="-2001331">
            <a:off x="1981990" y="478620"/>
            <a:ext cx="2322708" cy="320710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06" name="Google Shape;506;p24" descr="images.jpg"/>
          <p:cNvPicPr preferRelativeResize="0"/>
          <p:nvPr/>
        </p:nvPicPr>
        <p:blipFill rotWithShape="1">
          <a:blip r:embed="rId5">
            <a:alphaModFix/>
          </a:blip>
          <a:srcRect l="-1591" r="212" b="10"/>
          <a:stretch/>
        </p:blipFill>
        <p:spPr>
          <a:xfrm rot="-1998097">
            <a:off x="1925485" y="626847"/>
            <a:ext cx="2122027" cy="2433513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24"/>
          <p:cNvSpPr/>
          <p:nvPr/>
        </p:nvSpPr>
        <p:spPr>
          <a:xfrm rot="-2001331">
            <a:off x="5335385" y="1353693"/>
            <a:ext cx="2322708" cy="320710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08" name="Google Shape;508;p24" descr="images.jpg"/>
          <p:cNvPicPr preferRelativeResize="0"/>
          <p:nvPr/>
        </p:nvPicPr>
        <p:blipFill rotWithShape="1">
          <a:blip r:embed="rId6">
            <a:alphaModFix/>
          </a:blip>
          <a:srcRect l="20988" r="20982"/>
          <a:stretch/>
        </p:blipFill>
        <p:spPr>
          <a:xfrm rot="-1998119">
            <a:off x="5278873" y="1501916"/>
            <a:ext cx="2122030" cy="2433509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24"/>
          <p:cNvSpPr txBox="1"/>
          <p:nvPr/>
        </p:nvSpPr>
        <p:spPr>
          <a:xfrm>
            <a:off x="-55700" y="0"/>
            <a:ext cx="47004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/>
          </a:p>
        </p:txBody>
      </p:sp>
      <p:sp>
        <p:nvSpPr>
          <p:cNvPr id="510" name="Google Shape;510;p24"/>
          <p:cNvSpPr txBox="1"/>
          <p:nvPr/>
        </p:nvSpPr>
        <p:spPr>
          <a:xfrm>
            <a:off x="0" y="-102425"/>
            <a:ext cx="4224300" cy="10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212121"/>
                </a:solidFill>
                <a:highlight>
                  <a:srgbClr val="FFFFFF"/>
                </a:highlight>
              </a:rPr>
              <a:t>Noviembre/ November</a:t>
            </a:r>
            <a:endParaRPr sz="2400" b="1"/>
          </a:p>
        </p:txBody>
      </p:sp>
      <p:pic>
        <p:nvPicPr>
          <p:cNvPr id="511" name="Google Shape;511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99576" y="1506127"/>
            <a:ext cx="1944422" cy="1152100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24"/>
          <p:cNvSpPr txBox="1"/>
          <p:nvPr/>
        </p:nvSpPr>
        <p:spPr>
          <a:xfrm>
            <a:off x="3541388" y="3802200"/>
            <a:ext cx="6228900" cy="13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lt1"/>
                </a:solidFill>
                <a:highlight>
                  <a:srgbClr val="FFFFFF"/>
                </a:highlight>
              </a:rPr>
              <a:t>Jueves, 23 de noviembre/ Thursday, November 23</a:t>
            </a:r>
            <a:endParaRPr sz="1800" b="1">
              <a:solidFill>
                <a:schemeClr val="lt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lt1"/>
                </a:solidFill>
                <a:highlight>
                  <a:srgbClr val="FFFFFF"/>
                </a:highlight>
              </a:rPr>
              <a:t>Acción de gracias/ Thanksgiving</a:t>
            </a:r>
            <a:endParaRPr sz="1800" b="1">
              <a:solidFill>
                <a:schemeClr val="lt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b="1">
              <a:solidFill>
                <a:schemeClr val="lt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B2F"/>
        </a:solidFill>
        <a:effectLst/>
      </p:bgPr>
    </p:bg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25"/>
          <p:cNvSpPr/>
          <p:nvPr/>
        </p:nvSpPr>
        <p:spPr>
          <a:xfrm rot="10800000">
            <a:off x="3162300" y="-6125"/>
            <a:ext cx="5981700" cy="5159131"/>
          </a:xfrm>
          <a:custGeom>
            <a:avLst/>
            <a:gdLst/>
            <a:ahLst/>
            <a:cxnLst/>
            <a:rect l="l" t="t" r="r" b="b"/>
            <a:pathLst>
              <a:path w="239268" h="205359" extrusionOk="0">
                <a:moveTo>
                  <a:pt x="0" y="0"/>
                </a:moveTo>
                <a:lnTo>
                  <a:pt x="0" y="205359"/>
                </a:lnTo>
                <a:lnTo>
                  <a:pt x="239268" y="205359"/>
                </a:lnTo>
                <a:lnTo>
                  <a:pt x="103632" y="0"/>
                </a:lnTo>
                <a:close/>
              </a:path>
            </a:pathLst>
          </a:custGeom>
          <a:solidFill>
            <a:srgbClr val="76A5AF"/>
          </a:solidFill>
          <a:ln>
            <a:noFill/>
          </a:ln>
        </p:spPr>
      </p:sp>
      <p:sp>
        <p:nvSpPr>
          <p:cNvPr id="518" name="Google Shape;518;p25"/>
          <p:cNvSpPr/>
          <p:nvPr/>
        </p:nvSpPr>
        <p:spPr>
          <a:xfrm rot="-2944">
            <a:off x="-7451" y="81"/>
            <a:ext cx="3852901" cy="247470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9" name="Google Shape;519;p25" descr="Christmas, Eve - Free images on Pixabay"/>
          <p:cNvPicPr preferRelativeResize="0"/>
          <p:nvPr/>
        </p:nvPicPr>
        <p:blipFill rotWithShape="1">
          <a:blip r:embed="rId3">
            <a:alphaModFix/>
          </a:blip>
          <a:srcRect t="1728" b="1728"/>
          <a:stretch/>
        </p:blipFill>
        <p:spPr>
          <a:xfrm>
            <a:off x="0" y="-6125"/>
            <a:ext cx="3708924" cy="2387150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p25"/>
          <p:cNvSpPr/>
          <p:nvPr/>
        </p:nvSpPr>
        <p:spPr>
          <a:xfrm rot="-2914">
            <a:off x="-151" y="2819899"/>
            <a:ext cx="4600502" cy="232410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21" name="Google Shape;521;p25" descr="Free illustration: Christmas, Xmas, Christmas Tree - Free Image on ..."/>
          <p:cNvPicPr preferRelativeResize="0"/>
          <p:nvPr/>
        </p:nvPicPr>
        <p:blipFill rotWithShape="1">
          <a:blip r:embed="rId4">
            <a:alphaModFix/>
          </a:blip>
          <a:srcRect t="6140" b="6132"/>
          <a:stretch/>
        </p:blipFill>
        <p:spPr>
          <a:xfrm>
            <a:off x="0" y="2923400"/>
            <a:ext cx="4499148" cy="2220102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p25"/>
          <p:cNvSpPr/>
          <p:nvPr/>
        </p:nvSpPr>
        <p:spPr>
          <a:xfrm rot="-3030">
            <a:off x="5744338" y="1024302"/>
            <a:ext cx="3403501" cy="287640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23" name="Google Shape;523;p25" descr="Christmas, Time - Free images on Pixabay"/>
          <p:cNvPicPr preferRelativeResize="0"/>
          <p:nvPr/>
        </p:nvPicPr>
        <p:blipFill rotWithShape="1">
          <a:blip r:embed="rId5">
            <a:alphaModFix/>
          </a:blip>
          <a:srcRect l="18870"/>
          <a:stretch/>
        </p:blipFill>
        <p:spPr>
          <a:xfrm>
            <a:off x="5845150" y="1136600"/>
            <a:ext cx="3300300" cy="2661200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25"/>
          <p:cNvSpPr/>
          <p:nvPr/>
        </p:nvSpPr>
        <p:spPr>
          <a:xfrm rot="-5400000">
            <a:off x="7866238" y="3348028"/>
            <a:ext cx="238500" cy="2328000"/>
          </a:xfrm>
          <a:prstGeom prst="upArrow">
            <a:avLst>
              <a:gd name="adj1" fmla="val 27274"/>
              <a:gd name="adj2" fmla="val 86351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25"/>
          <p:cNvSpPr/>
          <p:nvPr/>
        </p:nvSpPr>
        <p:spPr>
          <a:xfrm rot="-5400000">
            <a:off x="8507788" y="3751078"/>
            <a:ext cx="238500" cy="1044900"/>
          </a:xfrm>
          <a:prstGeom prst="upArrow">
            <a:avLst>
              <a:gd name="adj1" fmla="val 27274"/>
              <a:gd name="adj2" fmla="val 86351"/>
            </a:avLst>
          </a:prstGeom>
          <a:solidFill>
            <a:srgbClr val="FFFFFF">
              <a:alpha val="43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25"/>
          <p:cNvSpPr/>
          <p:nvPr/>
        </p:nvSpPr>
        <p:spPr>
          <a:xfrm rot="-5400000">
            <a:off x="8325388" y="4040553"/>
            <a:ext cx="238500" cy="1409700"/>
          </a:xfrm>
          <a:prstGeom prst="upArrow">
            <a:avLst>
              <a:gd name="adj1" fmla="val 27274"/>
              <a:gd name="adj2" fmla="val 86351"/>
            </a:avLst>
          </a:prstGeom>
          <a:solidFill>
            <a:srgbClr val="FFFFFF">
              <a:alpha val="43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5"/>
          <p:cNvSpPr/>
          <p:nvPr/>
        </p:nvSpPr>
        <p:spPr>
          <a:xfrm rot="-5400000">
            <a:off x="7866238" y="-658869"/>
            <a:ext cx="238500" cy="2328000"/>
          </a:xfrm>
          <a:prstGeom prst="upArrow">
            <a:avLst>
              <a:gd name="adj1" fmla="val 27274"/>
              <a:gd name="adj2" fmla="val 86351"/>
            </a:avLst>
          </a:prstGeom>
          <a:solidFill>
            <a:srgbClr val="FFFFFF">
              <a:alpha val="43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25"/>
          <p:cNvSpPr/>
          <p:nvPr/>
        </p:nvSpPr>
        <p:spPr>
          <a:xfrm rot="-5400000">
            <a:off x="8507788" y="-255819"/>
            <a:ext cx="238500" cy="1044900"/>
          </a:xfrm>
          <a:prstGeom prst="upArrow">
            <a:avLst>
              <a:gd name="adj1" fmla="val 27274"/>
              <a:gd name="adj2" fmla="val 86351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25"/>
          <p:cNvSpPr/>
          <p:nvPr/>
        </p:nvSpPr>
        <p:spPr>
          <a:xfrm rot="-5400000">
            <a:off x="8325388" y="33656"/>
            <a:ext cx="238500" cy="1409700"/>
          </a:xfrm>
          <a:prstGeom prst="upArrow">
            <a:avLst>
              <a:gd name="adj1" fmla="val 27274"/>
              <a:gd name="adj2" fmla="val 86351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25"/>
          <p:cNvSpPr txBox="1"/>
          <p:nvPr/>
        </p:nvSpPr>
        <p:spPr>
          <a:xfrm>
            <a:off x="4777300" y="239475"/>
            <a:ext cx="2962500" cy="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25"/>
          <p:cNvSpPr txBox="1"/>
          <p:nvPr/>
        </p:nvSpPr>
        <p:spPr>
          <a:xfrm>
            <a:off x="3846950" y="4152125"/>
            <a:ext cx="5518800" cy="8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25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marL="0" marR="25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</p:txBody>
      </p:sp>
      <p:sp>
        <p:nvSpPr>
          <p:cNvPr id="532" name="Google Shape;532;p25"/>
          <p:cNvSpPr txBox="1"/>
          <p:nvPr/>
        </p:nvSpPr>
        <p:spPr>
          <a:xfrm>
            <a:off x="4336265" y="239475"/>
            <a:ext cx="3141000" cy="5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25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  <a:highlight>
                  <a:srgbClr val="FFFFFF"/>
                </a:highlight>
              </a:rPr>
              <a:t>Diciembre/ December</a:t>
            </a:r>
            <a:endParaRPr sz="2400" b="1">
              <a:solidFill>
                <a:schemeClr val="lt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</p:txBody>
      </p:sp>
      <p:sp>
        <p:nvSpPr>
          <p:cNvPr id="533" name="Google Shape;533;p25"/>
          <p:cNvSpPr txBox="1"/>
          <p:nvPr/>
        </p:nvSpPr>
        <p:spPr>
          <a:xfrm>
            <a:off x="4205600" y="4154225"/>
            <a:ext cx="5022000" cy="8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highlight>
                  <a:srgbClr val="FFFFFF"/>
                </a:highlight>
              </a:rPr>
              <a:t>Lunes 25 de diciembre</a:t>
            </a:r>
            <a:r>
              <a:rPr lang="en" sz="1800" b="1">
                <a:solidFill>
                  <a:schemeClr val="lt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/Monday,December 25</a:t>
            </a:r>
            <a:endParaRPr sz="1800" b="1">
              <a:solidFill>
                <a:schemeClr val="lt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marR="25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highlight>
                  <a:srgbClr val="FFFFFF"/>
                </a:highlight>
              </a:rPr>
              <a:t>Navidad/ Christmas</a:t>
            </a:r>
            <a:endParaRPr sz="1800" b="1">
              <a:solidFill>
                <a:schemeClr val="lt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B2F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/>
          <p:nvPr/>
        </p:nvSpPr>
        <p:spPr>
          <a:xfrm rot="10800000" flipH="1">
            <a:off x="-3075" y="-6125"/>
            <a:ext cx="5981700" cy="5159131"/>
          </a:xfrm>
          <a:custGeom>
            <a:avLst/>
            <a:gdLst/>
            <a:ahLst/>
            <a:cxnLst/>
            <a:rect l="l" t="t" r="r" b="b"/>
            <a:pathLst>
              <a:path w="239268" h="205359" extrusionOk="0">
                <a:moveTo>
                  <a:pt x="0" y="0"/>
                </a:moveTo>
                <a:lnTo>
                  <a:pt x="0" y="205359"/>
                </a:lnTo>
                <a:lnTo>
                  <a:pt x="239268" y="205359"/>
                </a:lnTo>
                <a:lnTo>
                  <a:pt x="103632" y="0"/>
                </a:lnTo>
                <a:close/>
              </a:path>
            </a:pathLst>
          </a:custGeom>
          <a:solidFill>
            <a:srgbClr val="E6F4E4"/>
          </a:solidFill>
          <a:ln>
            <a:noFill/>
          </a:ln>
        </p:spPr>
      </p:sp>
      <p:grpSp>
        <p:nvGrpSpPr>
          <p:cNvPr id="107" name="Google Shape;107;p14"/>
          <p:cNvGrpSpPr/>
          <p:nvPr/>
        </p:nvGrpSpPr>
        <p:grpSpPr>
          <a:xfrm rot="10800000">
            <a:off x="7577623" y="211859"/>
            <a:ext cx="930320" cy="2560505"/>
            <a:chOff x="-1435027" y="1362018"/>
            <a:chExt cx="944104" cy="2598443"/>
          </a:xfrm>
        </p:grpSpPr>
        <p:sp>
          <p:nvSpPr>
            <p:cNvPr id="108" name="Google Shape;108;p14"/>
            <p:cNvSpPr/>
            <p:nvPr/>
          </p:nvSpPr>
          <p:spPr>
            <a:xfrm>
              <a:off x="-1079594" y="1663708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4"/>
            <p:cNvSpPr/>
            <p:nvPr/>
          </p:nvSpPr>
          <p:spPr>
            <a:xfrm>
              <a:off x="-1079594" y="196296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4"/>
            <p:cNvSpPr/>
            <p:nvPr/>
          </p:nvSpPr>
          <p:spPr>
            <a:xfrm>
              <a:off x="-1079594" y="226221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4"/>
            <p:cNvSpPr/>
            <p:nvPr/>
          </p:nvSpPr>
          <p:spPr>
            <a:xfrm>
              <a:off x="-1079594" y="256147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4"/>
            <p:cNvSpPr/>
            <p:nvPr/>
          </p:nvSpPr>
          <p:spPr>
            <a:xfrm>
              <a:off x="-1079594" y="286073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4"/>
            <p:cNvSpPr/>
            <p:nvPr/>
          </p:nvSpPr>
          <p:spPr>
            <a:xfrm>
              <a:off x="-1079594" y="315998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4"/>
            <p:cNvSpPr/>
            <p:nvPr/>
          </p:nvSpPr>
          <p:spPr>
            <a:xfrm>
              <a:off x="-1079594" y="345924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4"/>
            <p:cNvSpPr/>
            <p:nvPr/>
          </p:nvSpPr>
          <p:spPr>
            <a:xfrm>
              <a:off x="-1435012" y="196242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4"/>
            <p:cNvSpPr/>
            <p:nvPr/>
          </p:nvSpPr>
          <p:spPr>
            <a:xfrm>
              <a:off x="-1435012" y="226168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4"/>
            <p:cNvSpPr/>
            <p:nvPr/>
          </p:nvSpPr>
          <p:spPr>
            <a:xfrm>
              <a:off x="-1435012" y="256094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4"/>
            <p:cNvSpPr/>
            <p:nvPr/>
          </p:nvSpPr>
          <p:spPr>
            <a:xfrm>
              <a:off x="-1435012" y="286019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4"/>
            <p:cNvSpPr/>
            <p:nvPr/>
          </p:nvSpPr>
          <p:spPr>
            <a:xfrm>
              <a:off x="-1435012" y="315945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4"/>
            <p:cNvSpPr/>
            <p:nvPr/>
          </p:nvSpPr>
          <p:spPr>
            <a:xfrm>
              <a:off x="-1435012" y="3458706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4"/>
            <p:cNvSpPr/>
            <p:nvPr/>
          </p:nvSpPr>
          <p:spPr>
            <a:xfrm>
              <a:off x="-1435012" y="3757961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4"/>
            <p:cNvSpPr/>
            <p:nvPr/>
          </p:nvSpPr>
          <p:spPr>
            <a:xfrm>
              <a:off x="-725224" y="1362018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4"/>
            <p:cNvSpPr/>
            <p:nvPr/>
          </p:nvSpPr>
          <p:spPr>
            <a:xfrm>
              <a:off x="-725224" y="1661273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4"/>
            <p:cNvSpPr/>
            <p:nvPr/>
          </p:nvSpPr>
          <p:spPr>
            <a:xfrm>
              <a:off x="-725224" y="196052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4"/>
            <p:cNvSpPr/>
            <p:nvPr/>
          </p:nvSpPr>
          <p:spPr>
            <a:xfrm>
              <a:off x="-725224" y="225978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-725224" y="255903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4"/>
            <p:cNvSpPr/>
            <p:nvPr/>
          </p:nvSpPr>
          <p:spPr>
            <a:xfrm>
              <a:off x="-725224" y="285829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4"/>
            <p:cNvSpPr/>
            <p:nvPr/>
          </p:nvSpPr>
          <p:spPr>
            <a:xfrm>
              <a:off x="-725224" y="315755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4"/>
            <p:cNvSpPr/>
            <p:nvPr/>
          </p:nvSpPr>
          <p:spPr>
            <a:xfrm>
              <a:off x="-1435027" y="1663708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" name="Google Shape;130;p14"/>
          <p:cNvSpPr/>
          <p:nvPr/>
        </p:nvSpPr>
        <p:spPr>
          <a:xfrm rot="-2993">
            <a:off x="721449" y="1349"/>
            <a:ext cx="3101701" cy="405030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4"/>
          <p:cNvSpPr/>
          <p:nvPr/>
        </p:nvSpPr>
        <p:spPr>
          <a:xfrm rot="-2874">
            <a:off x="5483974" y="1452802"/>
            <a:ext cx="2870401" cy="369900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4"/>
          <p:cNvSpPr txBox="1"/>
          <p:nvPr/>
        </p:nvSpPr>
        <p:spPr>
          <a:xfrm>
            <a:off x="3825550" y="314875"/>
            <a:ext cx="3463200" cy="7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3600" b="1">
                <a:solidFill>
                  <a:srgbClr val="212121"/>
                </a:solidFill>
                <a:highlight>
                  <a:srgbClr val="FFFFFF"/>
                </a:highlight>
              </a:rPr>
              <a:t>Enero/January</a:t>
            </a:r>
            <a:endParaRPr sz="3600" b="1"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4"/>
          <p:cNvSpPr txBox="1"/>
          <p:nvPr/>
        </p:nvSpPr>
        <p:spPr>
          <a:xfrm>
            <a:off x="0" y="4053000"/>
            <a:ext cx="6718200" cy="9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25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marL="0" marR="25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212121"/>
                </a:solidFill>
                <a:highlight>
                  <a:srgbClr val="FFFFFF"/>
                </a:highlight>
              </a:rPr>
              <a:t>Lunes 16 de enero/ Monday, January 16</a:t>
            </a:r>
            <a:endParaRPr sz="1800" b="1"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marL="0" marR="25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212121"/>
                </a:solidFill>
                <a:highlight>
                  <a:srgbClr val="FFFFFF"/>
                </a:highlight>
              </a:rPr>
              <a:t> Día de Martin Luther King Jr./ Martin Luther King Jr. Day</a:t>
            </a:r>
            <a:endParaRPr sz="1800" b="1"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</p:txBody>
      </p:sp>
      <p:pic>
        <p:nvPicPr>
          <p:cNvPr id="134" name="Google Shape;13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4350" y="71875"/>
            <a:ext cx="2635900" cy="3135525"/>
          </a:xfrm>
          <a:prstGeom prst="rect">
            <a:avLst/>
          </a:prstGeom>
          <a:noFill/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</p:pic>
      <p:pic>
        <p:nvPicPr>
          <p:cNvPr id="135" name="Google Shape;13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1225" y="1597875"/>
            <a:ext cx="2635900" cy="2752550"/>
          </a:xfrm>
          <a:prstGeom prst="rect">
            <a:avLst/>
          </a:prstGeom>
          <a:noFill/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B2F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/>
          <p:nvPr/>
        </p:nvSpPr>
        <p:spPr>
          <a:xfrm rot="10800000">
            <a:off x="3162300" y="-7812"/>
            <a:ext cx="5981700" cy="5159131"/>
          </a:xfrm>
          <a:custGeom>
            <a:avLst/>
            <a:gdLst/>
            <a:ahLst/>
            <a:cxnLst/>
            <a:rect l="l" t="t" r="r" b="b"/>
            <a:pathLst>
              <a:path w="239268" h="205359" extrusionOk="0">
                <a:moveTo>
                  <a:pt x="0" y="0"/>
                </a:moveTo>
                <a:lnTo>
                  <a:pt x="0" y="205359"/>
                </a:lnTo>
                <a:lnTo>
                  <a:pt x="239268" y="205359"/>
                </a:lnTo>
                <a:lnTo>
                  <a:pt x="103632" y="0"/>
                </a:lnTo>
                <a:close/>
              </a:path>
            </a:pathLst>
          </a:custGeom>
          <a:solidFill>
            <a:srgbClr val="FFF2CC"/>
          </a:solidFill>
          <a:ln>
            <a:noFill/>
          </a:ln>
        </p:spPr>
      </p:sp>
      <p:grpSp>
        <p:nvGrpSpPr>
          <p:cNvPr id="141" name="Google Shape;141;p15"/>
          <p:cNvGrpSpPr/>
          <p:nvPr/>
        </p:nvGrpSpPr>
        <p:grpSpPr>
          <a:xfrm rot="-1985359">
            <a:off x="1064521" y="617664"/>
            <a:ext cx="599375" cy="1649216"/>
            <a:chOff x="-1435027" y="1362018"/>
            <a:chExt cx="944104" cy="2598443"/>
          </a:xfrm>
        </p:grpSpPr>
        <p:sp>
          <p:nvSpPr>
            <p:cNvPr id="142" name="Google Shape;142;p15"/>
            <p:cNvSpPr/>
            <p:nvPr/>
          </p:nvSpPr>
          <p:spPr>
            <a:xfrm>
              <a:off x="-1079594" y="1663708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-1079594" y="196296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-1079594" y="226221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5"/>
            <p:cNvSpPr/>
            <p:nvPr/>
          </p:nvSpPr>
          <p:spPr>
            <a:xfrm>
              <a:off x="-1079594" y="256147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5"/>
            <p:cNvSpPr/>
            <p:nvPr/>
          </p:nvSpPr>
          <p:spPr>
            <a:xfrm>
              <a:off x="-1079594" y="286073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5"/>
            <p:cNvSpPr/>
            <p:nvPr/>
          </p:nvSpPr>
          <p:spPr>
            <a:xfrm>
              <a:off x="-1079594" y="315998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5"/>
            <p:cNvSpPr/>
            <p:nvPr/>
          </p:nvSpPr>
          <p:spPr>
            <a:xfrm>
              <a:off x="-1079594" y="345924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5"/>
            <p:cNvSpPr/>
            <p:nvPr/>
          </p:nvSpPr>
          <p:spPr>
            <a:xfrm>
              <a:off x="-1435012" y="196242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5"/>
            <p:cNvSpPr/>
            <p:nvPr/>
          </p:nvSpPr>
          <p:spPr>
            <a:xfrm>
              <a:off x="-1435012" y="226168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-1435012" y="256094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5"/>
            <p:cNvSpPr/>
            <p:nvPr/>
          </p:nvSpPr>
          <p:spPr>
            <a:xfrm>
              <a:off x="-1435012" y="286019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5"/>
            <p:cNvSpPr/>
            <p:nvPr/>
          </p:nvSpPr>
          <p:spPr>
            <a:xfrm>
              <a:off x="-1435012" y="315945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5"/>
            <p:cNvSpPr/>
            <p:nvPr/>
          </p:nvSpPr>
          <p:spPr>
            <a:xfrm>
              <a:off x="-1435012" y="3458706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5"/>
            <p:cNvSpPr/>
            <p:nvPr/>
          </p:nvSpPr>
          <p:spPr>
            <a:xfrm>
              <a:off x="-1435012" y="3757961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5"/>
            <p:cNvSpPr/>
            <p:nvPr/>
          </p:nvSpPr>
          <p:spPr>
            <a:xfrm>
              <a:off x="-725224" y="1362018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5"/>
            <p:cNvSpPr/>
            <p:nvPr/>
          </p:nvSpPr>
          <p:spPr>
            <a:xfrm>
              <a:off x="-725224" y="1661273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5"/>
            <p:cNvSpPr/>
            <p:nvPr/>
          </p:nvSpPr>
          <p:spPr>
            <a:xfrm>
              <a:off x="-725224" y="196052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5"/>
            <p:cNvSpPr/>
            <p:nvPr/>
          </p:nvSpPr>
          <p:spPr>
            <a:xfrm>
              <a:off x="-725224" y="225978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5"/>
            <p:cNvSpPr/>
            <p:nvPr/>
          </p:nvSpPr>
          <p:spPr>
            <a:xfrm>
              <a:off x="-725224" y="255903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5"/>
            <p:cNvSpPr/>
            <p:nvPr/>
          </p:nvSpPr>
          <p:spPr>
            <a:xfrm>
              <a:off x="-725224" y="285829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5"/>
            <p:cNvSpPr/>
            <p:nvPr/>
          </p:nvSpPr>
          <p:spPr>
            <a:xfrm>
              <a:off x="-725224" y="315755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5"/>
            <p:cNvSpPr/>
            <p:nvPr/>
          </p:nvSpPr>
          <p:spPr>
            <a:xfrm>
              <a:off x="-1435027" y="1663708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" name="Google Shape;164;p15"/>
          <p:cNvGrpSpPr/>
          <p:nvPr/>
        </p:nvGrpSpPr>
        <p:grpSpPr>
          <a:xfrm rot="-1985685">
            <a:off x="4647324" y="2274349"/>
            <a:ext cx="866945" cy="2385501"/>
            <a:chOff x="-1435027" y="1362018"/>
            <a:chExt cx="944104" cy="2598443"/>
          </a:xfrm>
        </p:grpSpPr>
        <p:sp>
          <p:nvSpPr>
            <p:cNvPr id="165" name="Google Shape;165;p15"/>
            <p:cNvSpPr/>
            <p:nvPr/>
          </p:nvSpPr>
          <p:spPr>
            <a:xfrm>
              <a:off x="-1079594" y="1663708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5"/>
            <p:cNvSpPr/>
            <p:nvPr/>
          </p:nvSpPr>
          <p:spPr>
            <a:xfrm>
              <a:off x="-1079594" y="196296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5"/>
            <p:cNvSpPr/>
            <p:nvPr/>
          </p:nvSpPr>
          <p:spPr>
            <a:xfrm>
              <a:off x="-1079594" y="226221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5"/>
            <p:cNvSpPr/>
            <p:nvPr/>
          </p:nvSpPr>
          <p:spPr>
            <a:xfrm>
              <a:off x="-1079594" y="256147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5"/>
            <p:cNvSpPr/>
            <p:nvPr/>
          </p:nvSpPr>
          <p:spPr>
            <a:xfrm>
              <a:off x="-1079594" y="286073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5"/>
            <p:cNvSpPr/>
            <p:nvPr/>
          </p:nvSpPr>
          <p:spPr>
            <a:xfrm>
              <a:off x="-1079594" y="315998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-1079594" y="345924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-1435012" y="196242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-1435012" y="226168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-1435012" y="256094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-1435012" y="286019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-1435012" y="315945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5"/>
            <p:cNvSpPr/>
            <p:nvPr/>
          </p:nvSpPr>
          <p:spPr>
            <a:xfrm>
              <a:off x="-1435012" y="3458706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5"/>
            <p:cNvSpPr/>
            <p:nvPr/>
          </p:nvSpPr>
          <p:spPr>
            <a:xfrm>
              <a:off x="-1435012" y="3757961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5"/>
            <p:cNvSpPr/>
            <p:nvPr/>
          </p:nvSpPr>
          <p:spPr>
            <a:xfrm>
              <a:off x="-725224" y="1362018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5"/>
            <p:cNvSpPr/>
            <p:nvPr/>
          </p:nvSpPr>
          <p:spPr>
            <a:xfrm>
              <a:off x="-725224" y="1661273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5"/>
            <p:cNvSpPr/>
            <p:nvPr/>
          </p:nvSpPr>
          <p:spPr>
            <a:xfrm>
              <a:off x="-725224" y="196052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5"/>
            <p:cNvSpPr/>
            <p:nvPr/>
          </p:nvSpPr>
          <p:spPr>
            <a:xfrm>
              <a:off x="-725224" y="225978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5"/>
            <p:cNvSpPr/>
            <p:nvPr/>
          </p:nvSpPr>
          <p:spPr>
            <a:xfrm>
              <a:off x="-725224" y="255903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5"/>
            <p:cNvSpPr/>
            <p:nvPr/>
          </p:nvSpPr>
          <p:spPr>
            <a:xfrm>
              <a:off x="-725224" y="285829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5"/>
            <p:cNvSpPr/>
            <p:nvPr/>
          </p:nvSpPr>
          <p:spPr>
            <a:xfrm>
              <a:off x="-725224" y="315755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5"/>
            <p:cNvSpPr/>
            <p:nvPr/>
          </p:nvSpPr>
          <p:spPr>
            <a:xfrm>
              <a:off x="-1435027" y="1663708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" name="Google Shape;187;p15"/>
          <p:cNvSpPr/>
          <p:nvPr/>
        </p:nvSpPr>
        <p:spPr>
          <a:xfrm flipH="1">
            <a:off x="368961" y="3074232"/>
            <a:ext cx="4116900" cy="4116900"/>
          </a:xfrm>
          <a:prstGeom prst="ellipse">
            <a:avLst/>
          </a:prstGeom>
          <a:solidFill>
            <a:srgbClr val="FFFFFF">
              <a:alpha val="43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8" name="Google Shape;188;p15" descr="Free photo: Groundhog, Rodent, Shadow - Free Image on Pixabay - 629863"/>
          <p:cNvPicPr preferRelativeResize="0"/>
          <p:nvPr/>
        </p:nvPicPr>
        <p:blipFill rotWithShape="1">
          <a:blip r:embed="rId3">
            <a:alphaModFix/>
          </a:blip>
          <a:srcRect l="16774" r="16767"/>
          <a:stretch/>
        </p:blipFill>
        <p:spPr>
          <a:xfrm flipH="1">
            <a:off x="509591" y="3214784"/>
            <a:ext cx="3835800" cy="3835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9" name="Google Shape;189;p15"/>
          <p:cNvSpPr/>
          <p:nvPr/>
        </p:nvSpPr>
        <p:spPr>
          <a:xfrm flipH="1">
            <a:off x="4449661" y="-2054218"/>
            <a:ext cx="4116900" cy="4116900"/>
          </a:xfrm>
          <a:prstGeom prst="ellipse">
            <a:avLst/>
          </a:prstGeom>
          <a:solidFill>
            <a:srgbClr val="FFFFFF">
              <a:alpha val="43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0" name="Google Shape;190;p15" descr="Marmot - Free images on Pixabay"/>
          <p:cNvPicPr preferRelativeResize="0"/>
          <p:nvPr/>
        </p:nvPicPr>
        <p:blipFill rotWithShape="1">
          <a:blip r:embed="rId4">
            <a:alphaModFix/>
          </a:blip>
          <a:srcRect l="16666" t="-28279" r="16666" b="28279"/>
          <a:stretch/>
        </p:blipFill>
        <p:spPr>
          <a:xfrm flipH="1">
            <a:off x="4590191" y="-1913666"/>
            <a:ext cx="3835800" cy="3835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91" name="Google Shape;191;p15"/>
          <p:cNvSpPr/>
          <p:nvPr/>
        </p:nvSpPr>
        <p:spPr>
          <a:xfrm rot="-2001331">
            <a:off x="1981990" y="478620"/>
            <a:ext cx="2322708" cy="320710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2" name="Google Shape;192;p15" descr="Groundhog Day | GROUNDHOG DAY As early as 1886, German immig… | Flickr"/>
          <p:cNvPicPr preferRelativeResize="0"/>
          <p:nvPr/>
        </p:nvPicPr>
        <p:blipFill rotWithShape="1">
          <a:blip r:embed="rId5">
            <a:alphaModFix/>
          </a:blip>
          <a:srcRect l="17298" r="17298"/>
          <a:stretch/>
        </p:blipFill>
        <p:spPr>
          <a:xfrm rot="-1998098">
            <a:off x="1925485" y="626847"/>
            <a:ext cx="2122027" cy="2433513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5"/>
          <p:cNvSpPr/>
          <p:nvPr/>
        </p:nvSpPr>
        <p:spPr>
          <a:xfrm rot="-2001331">
            <a:off x="5335385" y="1353693"/>
            <a:ext cx="2322708" cy="320710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4" name="Google Shape;194;p15" descr="File:Groundhog3.jpg - Wikimedia Commons"/>
          <p:cNvPicPr preferRelativeResize="0"/>
          <p:nvPr/>
        </p:nvPicPr>
        <p:blipFill rotWithShape="1">
          <a:blip r:embed="rId6">
            <a:alphaModFix/>
          </a:blip>
          <a:srcRect l="17298" r="17298"/>
          <a:stretch/>
        </p:blipFill>
        <p:spPr>
          <a:xfrm rot="-1998119">
            <a:off x="5278874" y="1501916"/>
            <a:ext cx="2122030" cy="2433509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5"/>
          <p:cNvSpPr txBox="1"/>
          <p:nvPr/>
        </p:nvSpPr>
        <p:spPr>
          <a:xfrm>
            <a:off x="4066350" y="3593700"/>
            <a:ext cx="4933500" cy="13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25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212121"/>
                </a:solidFill>
                <a:highlight>
                  <a:srgbClr val="FFFFFF"/>
                </a:highlight>
              </a:rPr>
              <a:t>Jueves 2 de febrero/ Thursday, February 2.</a:t>
            </a:r>
            <a:endParaRPr sz="1800" b="1"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marL="0" marR="25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212121"/>
                </a:solidFill>
                <a:highlight>
                  <a:srgbClr val="FFFFFF"/>
                </a:highlight>
              </a:rPr>
              <a:t>Día de la Marmota/ Groundhog Day</a:t>
            </a:r>
            <a:endParaRPr sz="1800" b="1"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marL="0" marR="25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800" b="1">
              <a:solidFill>
                <a:srgbClr val="212121"/>
              </a:solidFill>
              <a:highlight>
                <a:srgbClr val="FFFFFF"/>
              </a:highlight>
            </a:endParaRPr>
          </a:p>
        </p:txBody>
      </p:sp>
      <p:sp>
        <p:nvSpPr>
          <p:cNvPr id="196" name="Google Shape;196;p15"/>
          <p:cNvSpPr txBox="1"/>
          <p:nvPr/>
        </p:nvSpPr>
        <p:spPr>
          <a:xfrm>
            <a:off x="-55700" y="0"/>
            <a:ext cx="47004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212121"/>
                </a:solidFill>
                <a:highlight>
                  <a:srgbClr val="FFFFFF"/>
                </a:highlight>
              </a:rPr>
              <a:t>Febrero/ Febuary </a:t>
            </a:r>
            <a:endParaRPr sz="3600" b="1"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B2F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6"/>
          <p:cNvSpPr/>
          <p:nvPr/>
        </p:nvSpPr>
        <p:spPr>
          <a:xfrm rot="10800000" flipH="1">
            <a:off x="0" y="-6125"/>
            <a:ext cx="5981700" cy="5159131"/>
          </a:xfrm>
          <a:custGeom>
            <a:avLst/>
            <a:gdLst/>
            <a:ahLst/>
            <a:cxnLst/>
            <a:rect l="l" t="t" r="r" b="b"/>
            <a:pathLst>
              <a:path w="239268" h="205359" extrusionOk="0">
                <a:moveTo>
                  <a:pt x="0" y="0"/>
                </a:moveTo>
                <a:lnTo>
                  <a:pt x="0" y="205359"/>
                </a:lnTo>
                <a:lnTo>
                  <a:pt x="239268" y="205359"/>
                </a:lnTo>
                <a:lnTo>
                  <a:pt x="103632" y="0"/>
                </a:lnTo>
                <a:close/>
              </a:path>
            </a:pathLst>
          </a:custGeom>
          <a:solidFill>
            <a:srgbClr val="C8EDF3"/>
          </a:solidFill>
          <a:ln>
            <a:noFill/>
          </a:ln>
        </p:spPr>
      </p:sp>
      <p:grpSp>
        <p:nvGrpSpPr>
          <p:cNvPr id="202" name="Google Shape;202;p16"/>
          <p:cNvGrpSpPr/>
          <p:nvPr/>
        </p:nvGrpSpPr>
        <p:grpSpPr>
          <a:xfrm rot="1985359" flipH="1">
            <a:off x="7480114" y="617664"/>
            <a:ext cx="599375" cy="1649216"/>
            <a:chOff x="-1435027" y="1362018"/>
            <a:chExt cx="944104" cy="2598443"/>
          </a:xfrm>
        </p:grpSpPr>
        <p:sp>
          <p:nvSpPr>
            <p:cNvPr id="203" name="Google Shape;203;p16"/>
            <p:cNvSpPr/>
            <p:nvPr/>
          </p:nvSpPr>
          <p:spPr>
            <a:xfrm>
              <a:off x="-1079594" y="1663708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6"/>
            <p:cNvSpPr/>
            <p:nvPr/>
          </p:nvSpPr>
          <p:spPr>
            <a:xfrm>
              <a:off x="-1079594" y="196296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6"/>
            <p:cNvSpPr/>
            <p:nvPr/>
          </p:nvSpPr>
          <p:spPr>
            <a:xfrm>
              <a:off x="-1079594" y="226221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6"/>
            <p:cNvSpPr/>
            <p:nvPr/>
          </p:nvSpPr>
          <p:spPr>
            <a:xfrm>
              <a:off x="-1079594" y="256147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6"/>
            <p:cNvSpPr/>
            <p:nvPr/>
          </p:nvSpPr>
          <p:spPr>
            <a:xfrm>
              <a:off x="-1079594" y="286073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6"/>
            <p:cNvSpPr/>
            <p:nvPr/>
          </p:nvSpPr>
          <p:spPr>
            <a:xfrm>
              <a:off x="-1079594" y="315998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6"/>
            <p:cNvSpPr/>
            <p:nvPr/>
          </p:nvSpPr>
          <p:spPr>
            <a:xfrm>
              <a:off x="-1079594" y="345924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6"/>
            <p:cNvSpPr/>
            <p:nvPr/>
          </p:nvSpPr>
          <p:spPr>
            <a:xfrm>
              <a:off x="-1435012" y="196242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6"/>
            <p:cNvSpPr/>
            <p:nvPr/>
          </p:nvSpPr>
          <p:spPr>
            <a:xfrm>
              <a:off x="-1435012" y="226168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6"/>
            <p:cNvSpPr/>
            <p:nvPr/>
          </p:nvSpPr>
          <p:spPr>
            <a:xfrm>
              <a:off x="-1435012" y="256094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6"/>
            <p:cNvSpPr/>
            <p:nvPr/>
          </p:nvSpPr>
          <p:spPr>
            <a:xfrm>
              <a:off x="-1435012" y="286019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6"/>
            <p:cNvSpPr/>
            <p:nvPr/>
          </p:nvSpPr>
          <p:spPr>
            <a:xfrm>
              <a:off x="-1435012" y="315945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6"/>
            <p:cNvSpPr/>
            <p:nvPr/>
          </p:nvSpPr>
          <p:spPr>
            <a:xfrm>
              <a:off x="-1435012" y="3458706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6"/>
            <p:cNvSpPr/>
            <p:nvPr/>
          </p:nvSpPr>
          <p:spPr>
            <a:xfrm>
              <a:off x="-1435012" y="3757961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6"/>
            <p:cNvSpPr/>
            <p:nvPr/>
          </p:nvSpPr>
          <p:spPr>
            <a:xfrm>
              <a:off x="-725224" y="1362018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6"/>
            <p:cNvSpPr/>
            <p:nvPr/>
          </p:nvSpPr>
          <p:spPr>
            <a:xfrm>
              <a:off x="-725224" y="1661273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6"/>
            <p:cNvSpPr/>
            <p:nvPr/>
          </p:nvSpPr>
          <p:spPr>
            <a:xfrm>
              <a:off x="-725224" y="196052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6"/>
            <p:cNvSpPr/>
            <p:nvPr/>
          </p:nvSpPr>
          <p:spPr>
            <a:xfrm>
              <a:off x="-725224" y="225978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6"/>
            <p:cNvSpPr/>
            <p:nvPr/>
          </p:nvSpPr>
          <p:spPr>
            <a:xfrm>
              <a:off x="-725224" y="255903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6"/>
            <p:cNvSpPr/>
            <p:nvPr/>
          </p:nvSpPr>
          <p:spPr>
            <a:xfrm>
              <a:off x="-725224" y="285829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6"/>
            <p:cNvSpPr/>
            <p:nvPr/>
          </p:nvSpPr>
          <p:spPr>
            <a:xfrm>
              <a:off x="-725224" y="315755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-1435027" y="1663708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" name="Google Shape;225;p16"/>
          <p:cNvGrpSpPr/>
          <p:nvPr/>
        </p:nvGrpSpPr>
        <p:grpSpPr>
          <a:xfrm rot="1985685" flipH="1">
            <a:off x="3629742" y="2274349"/>
            <a:ext cx="866945" cy="2385501"/>
            <a:chOff x="-1435027" y="1362018"/>
            <a:chExt cx="944104" cy="2598443"/>
          </a:xfrm>
        </p:grpSpPr>
        <p:sp>
          <p:nvSpPr>
            <p:cNvPr id="226" name="Google Shape;226;p16"/>
            <p:cNvSpPr/>
            <p:nvPr/>
          </p:nvSpPr>
          <p:spPr>
            <a:xfrm>
              <a:off x="-1079594" y="1663708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-1079594" y="196296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6"/>
            <p:cNvSpPr/>
            <p:nvPr/>
          </p:nvSpPr>
          <p:spPr>
            <a:xfrm>
              <a:off x="-1079594" y="226221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6"/>
            <p:cNvSpPr/>
            <p:nvPr/>
          </p:nvSpPr>
          <p:spPr>
            <a:xfrm>
              <a:off x="-1079594" y="256147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6"/>
            <p:cNvSpPr/>
            <p:nvPr/>
          </p:nvSpPr>
          <p:spPr>
            <a:xfrm>
              <a:off x="-1079594" y="286073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6"/>
            <p:cNvSpPr/>
            <p:nvPr/>
          </p:nvSpPr>
          <p:spPr>
            <a:xfrm>
              <a:off x="-1079594" y="315998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6"/>
            <p:cNvSpPr/>
            <p:nvPr/>
          </p:nvSpPr>
          <p:spPr>
            <a:xfrm>
              <a:off x="-1079594" y="345924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6"/>
            <p:cNvSpPr/>
            <p:nvPr/>
          </p:nvSpPr>
          <p:spPr>
            <a:xfrm>
              <a:off x="-1435012" y="196242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-1435012" y="226168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6"/>
            <p:cNvSpPr/>
            <p:nvPr/>
          </p:nvSpPr>
          <p:spPr>
            <a:xfrm>
              <a:off x="-1435012" y="256094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6"/>
            <p:cNvSpPr/>
            <p:nvPr/>
          </p:nvSpPr>
          <p:spPr>
            <a:xfrm>
              <a:off x="-1435012" y="286019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6"/>
            <p:cNvSpPr/>
            <p:nvPr/>
          </p:nvSpPr>
          <p:spPr>
            <a:xfrm>
              <a:off x="-1435012" y="315945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-1435012" y="3458706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6"/>
            <p:cNvSpPr/>
            <p:nvPr/>
          </p:nvSpPr>
          <p:spPr>
            <a:xfrm>
              <a:off x="-1435012" y="3757961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6"/>
            <p:cNvSpPr/>
            <p:nvPr/>
          </p:nvSpPr>
          <p:spPr>
            <a:xfrm>
              <a:off x="-725224" y="1362018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-725224" y="1661273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-725224" y="196052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-725224" y="225978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6"/>
            <p:cNvSpPr/>
            <p:nvPr/>
          </p:nvSpPr>
          <p:spPr>
            <a:xfrm>
              <a:off x="-725224" y="255903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6"/>
            <p:cNvSpPr/>
            <p:nvPr/>
          </p:nvSpPr>
          <p:spPr>
            <a:xfrm>
              <a:off x="-725224" y="285829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6"/>
            <p:cNvSpPr/>
            <p:nvPr/>
          </p:nvSpPr>
          <p:spPr>
            <a:xfrm>
              <a:off x="-725224" y="315755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6"/>
            <p:cNvSpPr/>
            <p:nvPr/>
          </p:nvSpPr>
          <p:spPr>
            <a:xfrm>
              <a:off x="-1435027" y="1663708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" name="Google Shape;248;p16"/>
          <p:cNvSpPr/>
          <p:nvPr/>
        </p:nvSpPr>
        <p:spPr>
          <a:xfrm>
            <a:off x="4658150" y="3074232"/>
            <a:ext cx="4116900" cy="4116900"/>
          </a:xfrm>
          <a:prstGeom prst="ellipse">
            <a:avLst/>
          </a:prstGeom>
          <a:solidFill>
            <a:srgbClr val="FFFFFF">
              <a:alpha val="43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9" name="Google Shape;249;p16" descr="Free photo: In, Ash Wednesday, Post, Ash - Free Image on Pixabay ..."/>
          <p:cNvPicPr preferRelativeResize="0"/>
          <p:nvPr/>
        </p:nvPicPr>
        <p:blipFill rotWithShape="1">
          <a:blip r:embed="rId3">
            <a:alphaModFix/>
          </a:blip>
          <a:srcRect l="8559" t="19450" r="24773" b="-19449"/>
          <a:stretch/>
        </p:blipFill>
        <p:spPr>
          <a:xfrm>
            <a:off x="4798694" y="3074234"/>
            <a:ext cx="3835800" cy="3835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50" name="Google Shape;250;p16"/>
          <p:cNvSpPr/>
          <p:nvPr/>
        </p:nvSpPr>
        <p:spPr>
          <a:xfrm>
            <a:off x="577450" y="-2054218"/>
            <a:ext cx="4116900" cy="4116900"/>
          </a:xfrm>
          <a:prstGeom prst="ellipse">
            <a:avLst/>
          </a:prstGeom>
          <a:solidFill>
            <a:srgbClr val="FFFFFF">
              <a:alpha val="43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1" name="Google Shape;251;p16" descr="File:US Navy 080206-N-7869M-057 Electronics Technician 3rd Class ..."/>
          <p:cNvPicPr preferRelativeResize="0"/>
          <p:nvPr/>
        </p:nvPicPr>
        <p:blipFill rotWithShape="1">
          <a:blip r:embed="rId4">
            <a:alphaModFix/>
          </a:blip>
          <a:srcRect l="9071" t="-13990" r="19500" b="13989"/>
          <a:stretch/>
        </p:blipFill>
        <p:spPr>
          <a:xfrm>
            <a:off x="717919" y="-1913666"/>
            <a:ext cx="3835800" cy="3835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52" name="Google Shape;252;p16"/>
          <p:cNvSpPr/>
          <p:nvPr/>
        </p:nvSpPr>
        <p:spPr>
          <a:xfrm rot="2001331" flipH="1">
            <a:off x="4839313" y="478620"/>
            <a:ext cx="2322708" cy="320710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3" name="Google Shape;253;p16" descr="Shaw Chaplains mark Ash Wednesday &amp;gt; Shaw Air Force Base &amp;gt; Article ..."/>
          <p:cNvPicPr preferRelativeResize="0"/>
          <p:nvPr/>
        </p:nvPicPr>
        <p:blipFill rotWithShape="1">
          <a:blip r:embed="rId5">
            <a:alphaModFix/>
          </a:blip>
          <a:srcRect l="631" r="641"/>
          <a:stretch/>
        </p:blipFill>
        <p:spPr>
          <a:xfrm rot="1998112" flipH="1">
            <a:off x="5096495" y="626843"/>
            <a:ext cx="2122036" cy="2433512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6"/>
          <p:cNvSpPr/>
          <p:nvPr/>
        </p:nvSpPr>
        <p:spPr>
          <a:xfrm rot="2001331" flipH="1">
            <a:off x="1485918" y="1353693"/>
            <a:ext cx="2322708" cy="320710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5" name="Google Shape;255;p16" descr="Three chaplains walk into a chapel… | Combined Joint Task Force ..."/>
          <p:cNvPicPr preferRelativeResize="0"/>
          <p:nvPr/>
        </p:nvPicPr>
        <p:blipFill rotWithShape="1">
          <a:blip r:embed="rId6">
            <a:alphaModFix/>
          </a:blip>
          <a:srcRect t="11815" b="11807"/>
          <a:stretch/>
        </p:blipFill>
        <p:spPr>
          <a:xfrm rot="1998111" flipH="1">
            <a:off x="1743100" y="1501916"/>
            <a:ext cx="2122037" cy="243350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6"/>
          <p:cNvSpPr txBox="1"/>
          <p:nvPr/>
        </p:nvSpPr>
        <p:spPr>
          <a:xfrm>
            <a:off x="5924925" y="244100"/>
            <a:ext cx="34407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25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3600" b="1">
                <a:solidFill>
                  <a:srgbClr val="212121"/>
                </a:solidFill>
                <a:highlight>
                  <a:srgbClr val="FFFFFF"/>
                </a:highlight>
              </a:rPr>
              <a:t>Marzo/ March</a:t>
            </a:r>
            <a:endParaRPr sz="3600" b="1"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/>
          </a:p>
        </p:txBody>
      </p:sp>
      <p:sp>
        <p:nvSpPr>
          <p:cNvPr id="257" name="Google Shape;257;p16"/>
          <p:cNvSpPr txBox="1"/>
          <p:nvPr/>
        </p:nvSpPr>
        <p:spPr>
          <a:xfrm>
            <a:off x="0" y="4035500"/>
            <a:ext cx="49803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25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marL="0" marR="25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212121"/>
                </a:solidFill>
                <a:highlight>
                  <a:srgbClr val="FFFFFF"/>
                </a:highlight>
              </a:rPr>
              <a:t>Miércoles 1 de Marzo/ Wednesday, March 1 Miércoles de ceniza/ Ash wednesday</a:t>
            </a:r>
            <a:endParaRPr sz="1800" b="1"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7"/>
          <p:cNvSpPr/>
          <p:nvPr/>
        </p:nvSpPr>
        <p:spPr>
          <a:xfrm rot="-5400000">
            <a:off x="7866238" y="-658869"/>
            <a:ext cx="238500" cy="2328000"/>
          </a:xfrm>
          <a:prstGeom prst="upArrow">
            <a:avLst>
              <a:gd name="adj1" fmla="val 27274"/>
              <a:gd name="adj2" fmla="val 86351"/>
            </a:avLst>
          </a:prstGeom>
          <a:solidFill>
            <a:srgbClr val="FFFFFF">
              <a:alpha val="43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7"/>
          <p:cNvSpPr/>
          <p:nvPr/>
        </p:nvSpPr>
        <p:spPr>
          <a:xfrm rot="-5400000">
            <a:off x="8319888" y="38781"/>
            <a:ext cx="238500" cy="1409700"/>
          </a:xfrm>
          <a:prstGeom prst="upArrow">
            <a:avLst>
              <a:gd name="adj1" fmla="val 27274"/>
              <a:gd name="adj2" fmla="val 86351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7"/>
          <p:cNvSpPr/>
          <p:nvPr/>
        </p:nvSpPr>
        <p:spPr>
          <a:xfrm rot="-5400000">
            <a:off x="8507788" y="-255819"/>
            <a:ext cx="238500" cy="1044900"/>
          </a:xfrm>
          <a:prstGeom prst="upArrow">
            <a:avLst>
              <a:gd name="adj1" fmla="val 27274"/>
              <a:gd name="adj2" fmla="val 86351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7"/>
          <p:cNvSpPr/>
          <p:nvPr/>
        </p:nvSpPr>
        <p:spPr>
          <a:xfrm rot="10800000" flipH="1">
            <a:off x="0" y="-7812"/>
            <a:ext cx="5981700" cy="5159131"/>
          </a:xfrm>
          <a:custGeom>
            <a:avLst/>
            <a:gdLst/>
            <a:ahLst/>
            <a:cxnLst/>
            <a:rect l="l" t="t" r="r" b="b"/>
            <a:pathLst>
              <a:path w="239268" h="205359" extrusionOk="0">
                <a:moveTo>
                  <a:pt x="0" y="0"/>
                </a:moveTo>
                <a:lnTo>
                  <a:pt x="0" y="205359"/>
                </a:lnTo>
                <a:lnTo>
                  <a:pt x="239268" y="205359"/>
                </a:lnTo>
                <a:lnTo>
                  <a:pt x="103632" y="0"/>
                </a:lnTo>
                <a:close/>
              </a:path>
            </a:pathLst>
          </a:custGeom>
          <a:solidFill>
            <a:srgbClr val="C8EDF3"/>
          </a:solidFill>
          <a:ln>
            <a:noFill/>
          </a:ln>
        </p:spPr>
      </p:sp>
      <p:sp>
        <p:nvSpPr>
          <p:cNvPr id="266" name="Google Shape;266;p17"/>
          <p:cNvSpPr/>
          <p:nvPr/>
        </p:nvSpPr>
        <p:spPr>
          <a:xfrm rot="-5400000">
            <a:off x="7866238" y="3412381"/>
            <a:ext cx="238500" cy="2328000"/>
          </a:xfrm>
          <a:prstGeom prst="upArrow">
            <a:avLst>
              <a:gd name="adj1" fmla="val 27274"/>
              <a:gd name="adj2" fmla="val 86351"/>
            </a:avLst>
          </a:prstGeom>
          <a:solidFill>
            <a:srgbClr val="FFFFFF">
              <a:alpha val="43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7"/>
          <p:cNvSpPr/>
          <p:nvPr/>
        </p:nvSpPr>
        <p:spPr>
          <a:xfrm rot="-5400000">
            <a:off x="8319888" y="3633031"/>
            <a:ext cx="238500" cy="1409700"/>
          </a:xfrm>
          <a:prstGeom prst="upArrow">
            <a:avLst>
              <a:gd name="adj1" fmla="val 27274"/>
              <a:gd name="adj2" fmla="val 86351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7"/>
          <p:cNvSpPr/>
          <p:nvPr/>
        </p:nvSpPr>
        <p:spPr>
          <a:xfrm rot="-2993">
            <a:off x="721449" y="1349"/>
            <a:ext cx="3101701" cy="405030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7"/>
          <p:cNvSpPr/>
          <p:nvPr/>
        </p:nvSpPr>
        <p:spPr>
          <a:xfrm rot="-2874">
            <a:off x="5483974" y="1452802"/>
            <a:ext cx="2870401" cy="369900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7"/>
          <p:cNvSpPr txBox="1"/>
          <p:nvPr/>
        </p:nvSpPr>
        <p:spPr>
          <a:xfrm>
            <a:off x="4198825" y="385875"/>
            <a:ext cx="46071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25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highlight>
                  <a:srgbClr val="FFFFFF"/>
                </a:highlight>
              </a:rPr>
              <a:t>Sábado 1 de Abril/ Saturday, April First.</a:t>
            </a:r>
            <a:endParaRPr sz="1800" b="1">
              <a:solidFill>
                <a:schemeClr val="lt1"/>
              </a:solidFill>
              <a:highlight>
                <a:srgbClr val="FFFFFF"/>
              </a:highlight>
            </a:endParaRPr>
          </a:p>
          <a:p>
            <a:pPr marL="0" marR="25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highlight>
                  <a:srgbClr val="FFFFFF"/>
                </a:highlight>
              </a:rPr>
              <a:t>Día de los Inocentes/ April Fools Day</a:t>
            </a:r>
            <a:endParaRPr sz="1800" b="1">
              <a:solidFill>
                <a:schemeClr val="lt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</p:txBody>
      </p:sp>
      <p:sp>
        <p:nvSpPr>
          <p:cNvPr id="271" name="Google Shape;271;p17"/>
          <p:cNvSpPr txBox="1"/>
          <p:nvPr/>
        </p:nvSpPr>
        <p:spPr>
          <a:xfrm>
            <a:off x="466525" y="4455375"/>
            <a:ext cx="37323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25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  <a:highlight>
                  <a:srgbClr val="FFFFFF"/>
                </a:highlight>
              </a:rPr>
              <a:t>Abril/ April</a:t>
            </a:r>
            <a:endParaRPr sz="2400" b="1">
              <a:solidFill>
                <a:schemeClr val="lt1"/>
              </a:solidFill>
              <a:highlight>
                <a:srgbClr val="FFFFFF"/>
              </a:highlight>
            </a:endParaRPr>
          </a:p>
        </p:txBody>
      </p:sp>
      <p:pic>
        <p:nvPicPr>
          <p:cNvPr id="272" name="Google Shape;27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850" y="147375"/>
            <a:ext cx="2874900" cy="3025025"/>
          </a:xfrm>
          <a:prstGeom prst="rect">
            <a:avLst/>
          </a:prstGeom>
          <a:noFill/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</p:pic>
      <p:pic>
        <p:nvPicPr>
          <p:cNvPr id="273" name="Google Shape;27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7875" y="1579275"/>
            <a:ext cx="2542600" cy="2782800"/>
          </a:xfrm>
          <a:prstGeom prst="rect">
            <a:avLst/>
          </a:prstGeom>
          <a:noFill/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8"/>
          <p:cNvSpPr/>
          <p:nvPr/>
        </p:nvSpPr>
        <p:spPr>
          <a:xfrm rot="10800000">
            <a:off x="3162300" y="-7812"/>
            <a:ext cx="5981700" cy="5159131"/>
          </a:xfrm>
          <a:custGeom>
            <a:avLst/>
            <a:gdLst/>
            <a:ahLst/>
            <a:cxnLst/>
            <a:rect l="l" t="t" r="r" b="b"/>
            <a:pathLst>
              <a:path w="239268" h="205359" extrusionOk="0">
                <a:moveTo>
                  <a:pt x="0" y="0"/>
                </a:moveTo>
                <a:lnTo>
                  <a:pt x="0" y="205359"/>
                </a:lnTo>
                <a:lnTo>
                  <a:pt x="239268" y="205359"/>
                </a:lnTo>
                <a:lnTo>
                  <a:pt x="103632" y="0"/>
                </a:lnTo>
                <a:close/>
              </a:path>
            </a:pathLst>
          </a:custGeom>
          <a:solidFill>
            <a:srgbClr val="FFF2CC"/>
          </a:solidFill>
          <a:ln>
            <a:noFill/>
          </a:ln>
        </p:spPr>
      </p:sp>
      <p:sp>
        <p:nvSpPr>
          <p:cNvPr id="279" name="Google Shape;279;p18"/>
          <p:cNvSpPr/>
          <p:nvPr/>
        </p:nvSpPr>
        <p:spPr>
          <a:xfrm rot="-2993">
            <a:off x="721449" y="1349"/>
            <a:ext cx="3101701" cy="405030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8"/>
          <p:cNvSpPr/>
          <p:nvPr/>
        </p:nvSpPr>
        <p:spPr>
          <a:xfrm rot="-3030">
            <a:off x="5744338" y="1024302"/>
            <a:ext cx="3403501" cy="287640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8"/>
          <p:cNvSpPr txBox="1"/>
          <p:nvPr/>
        </p:nvSpPr>
        <p:spPr>
          <a:xfrm>
            <a:off x="4867075" y="236925"/>
            <a:ext cx="394890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  <a:highlight>
                  <a:srgbClr val="FFFFFF"/>
                </a:highlight>
              </a:rPr>
              <a:t>Mayo/ May</a:t>
            </a:r>
            <a:endParaRPr sz="2400" b="1">
              <a:solidFill>
                <a:schemeClr val="lt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</p:txBody>
      </p:sp>
      <p:sp>
        <p:nvSpPr>
          <p:cNvPr id="282" name="Google Shape;282;p18"/>
          <p:cNvSpPr txBox="1"/>
          <p:nvPr/>
        </p:nvSpPr>
        <p:spPr>
          <a:xfrm>
            <a:off x="263200" y="4294475"/>
            <a:ext cx="436680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25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highlight>
                  <a:srgbClr val="FFFFFF"/>
                </a:highlight>
              </a:rPr>
              <a:t>Lunes 29 de mayo/ Monday, May 29</a:t>
            </a:r>
            <a:endParaRPr sz="1800" b="1">
              <a:solidFill>
                <a:schemeClr val="lt1"/>
              </a:solidFill>
              <a:highlight>
                <a:srgbClr val="FFFFFF"/>
              </a:highlight>
            </a:endParaRPr>
          </a:p>
          <a:p>
            <a:pPr marL="0" marR="25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highlight>
                  <a:srgbClr val="FFFFFF"/>
                </a:highlight>
              </a:rPr>
              <a:t>Día Conmemorativo/ Memorial Day</a:t>
            </a:r>
            <a:endParaRPr sz="1800" b="1">
              <a:solidFill>
                <a:schemeClr val="lt1"/>
              </a:solidFill>
              <a:highlight>
                <a:srgbClr val="FFFFFF"/>
              </a:highlight>
            </a:endParaRPr>
          </a:p>
          <a:p>
            <a:pPr marL="0" marR="25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</p:txBody>
      </p:sp>
      <p:pic>
        <p:nvPicPr>
          <p:cNvPr id="283" name="Google Shape;28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375" y="385025"/>
            <a:ext cx="2951850" cy="2879400"/>
          </a:xfrm>
          <a:prstGeom prst="rect">
            <a:avLst/>
          </a:prstGeom>
          <a:noFill/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</p:pic>
      <p:pic>
        <p:nvPicPr>
          <p:cNvPr id="284" name="Google Shape;28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3525" y="1179425"/>
            <a:ext cx="3105150" cy="2566150"/>
          </a:xfrm>
          <a:prstGeom prst="rect">
            <a:avLst/>
          </a:prstGeom>
          <a:noFill/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B2F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9"/>
          <p:cNvSpPr/>
          <p:nvPr/>
        </p:nvSpPr>
        <p:spPr>
          <a:xfrm rot="10800000">
            <a:off x="3162300" y="-6125"/>
            <a:ext cx="5981700" cy="5159131"/>
          </a:xfrm>
          <a:custGeom>
            <a:avLst/>
            <a:gdLst/>
            <a:ahLst/>
            <a:cxnLst/>
            <a:rect l="l" t="t" r="r" b="b"/>
            <a:pathLst>
              <a:path w="239268" h="205359" extrusionOk="0">
                <a:moveTo>
                  <a:pt x="0" y="0"/>
                </a:moveTo>
                <a:lnTo>
                  <a:pt x="0" y="205359"/>
                </a:lnTo>
                <a:lnTo>
                  <a:pt x="239268" y="205359"/>
                </a:lnTo>
                <a:lnTo>
                  <a:pt x="103632" y="0"/>
                </a:lnTo>
                <a:close/>
              </a:path>
            </a:pathLst>
          </a:custGeom>
          <a:solidFill>
            <a:srgbClr val="F9CB9C"/>
          </a:solidFill>
          <a:ln>
            <a:noFill/>
          </a:ln>
        </p:spPr>
      </p:sp>
      <p:sp>
        <p:nvSpPr>
          <p:cNvPr id="290" name="Google Shape;290;p19"/>
          <p:cNvSpPr/>
          <p:nvPr/>
        </p:nvSpPr>
        <p:spPr>
          <a:xfrm rot="-2874">
            <a:off x="-7451" y="-11213"/>
            <a:ext cx="5024102" cy="247470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1" name="Google Shape;291;p19" descr="File:NationalDoughnutDay.jpg - Wikipedia"/>
          <p:cNvPicPr preferRelativeResize="0"/>
          <p:nvPr/>
        </p:nvPicPr>
        <p:blipFill rotWithShape="1">
          <a:blip r:embed="rId3">
            <a:alphaModFix/>
          </a:blip>
          <a:srcRect t="14678" b="14685"/>
          <a:stretch/>
        </p:blipFill>
        <p:spPr>
          <a:xfrm>
            <a:off x="-6700" y="-10116"/>
            <a:ext cx="4911426" cy="23581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19"/>
          <p:cNvSpPr/>
          <p:nvPr/>
        </p:nvSpPr>
        <p:spPr>
          <a:xfrm rot="-2919">
            <a:off x="-151" y="2822329"/>
            <a:ext cx="4239302" cy="232410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3" name="Google Shape;293;p19" descr="The Salvation Army Southern California National Donut Day … | Flickr"/>
          <p:cNvPicPr preferRelativeResize="0"/>
          <p:nvPr/>
        </p:nvPicPr>
        <p:blipFill rotWithShape="1">
          <a:blip r:embed="rId4">
            <a:alphaModFix/>
          </a:blip>
          <a:srcRect t="9678" b="9670"/>
          <a:stretch/>
        </p:blipFill>
        <p:spPr>
          <a:xfrm>
            <a:off x="0" y="2928128"/>
            <a:ext cx="4127127" cy="22201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9"/>
          <p:cNvSpPr/>
          <p:nvPr/>
        </p:nvSpPr>
        <p:spPr>
          <a:xfrm rot="-2979">
            <a:off x="5685874" y="867369"/>
            <a:ext cx="3462001" cy="427950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5" name="Google Shape;295;p19" descr="Happy National Doughnut Day! (Via @snoopygrams ) | Elias Friedman ..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08300" y="989000"/>
            <a:ext cx="3335700" cy="41593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9"/>
          <p:cNvSpPr/>
          <p:nvPr/>
        </p:nvSpPr>
        <p:spPr>
          <a:xfrm rot="-922035" flipH="1">
            <a:off x="8203170" y="1700734"/>
            <a:ext cx="1101172" cy="1101172"/>
          </a:xfrm>
          <a:prstGeom prst="lightningBolt">
            <a:avLst/>
          </a:prstGeom>
          <a:solidFill>
            <a:srgbClr val="FFFF00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9"/>
          <p:cNvSpPr/>
          <p:nvPr/>
        </p:nvSpPr>
        <p:spPr>
          <a:xfrm rot="430328">
            <a:off x="5259073" y="1623112"/>
            <a:ext cx="1685950" cy="1685950"/>
          </a:xfrm>
          <a:prstGeom prst="lightningBolt">
            <a:avLst/>
          </a:prstGeom>
          <a:solidFill>
            <a:srgbClr val="FF9A00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9"/>
          <p:cNvSpPr txBox="1"/>
          <p:nvPr/>
        </p:nvSpPr>
        <p:spPr>
          <a:xfrm>
            <a:off x="5683475" y="81625"/>
            <a:ext cx="2822400" cy="5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212121"/>
                </a:solidFill>
                <a:highlight>
                  <a:srgbClr val="FFFFFF"/>
                </a:highlight>
              </a:rPr>
              <a:t>Junio/ June</a:t>
            </a:r>
            <a:endParaRPr sz="3600"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9"/>
          <p:cNvSpPr txBox="1"/>
          <p:nvPr/>
        </p:nvSpPr>
        <p:spPr>
          <a:xfrm>
            <a:off x="349900" y="2654650"/>
            <a:ext cx="5283300" cy="8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25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212121"/>
                </a:solidFill>
                <a:highlight>
                  <a:srgbClr val="FFFFFF"/>
                </a:highlight>
              </a:rPr>
              <a:t>Viernes 2 de junio/ Friday, June 2</a:t>
            </a:r>
            <a:endParaRPr sz="1800" b="1"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marL="0" marR="25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212121"/>
                </a:solidFill>
                <a:highlight>
                  <a:srgbClr val="FFFFFF"/>
                </a:highlight>
              </a:rPr>
              <a:t>Día Nacional de la Donut/ national donut day</a:t>
            </a:r>
            <a:endParaRPr sz="1800" b="1"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marL="0" marR="25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800" b="1">
              <a:solidFill>
                <a:srgbClr val="21212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B2F"/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0"/>
          <p:cNvSpPr/>
          <p:nvPr/>
        </p:nvSpPr>
        <p:spPr>
          <a:xfrm rot="10800000">
            <a:off x="3167800" y="-7812"/>
            <a:ext cx="5981700" cy="5159131"/>
          </a:xfrm>
          <a:custGeom>
            <a:avLst/>
            <a:gdLst/>
            <a:ahLst/>
            <a:cxnLst/>
            <a:rect l="l" t="t" r="r" b="b"/>
            <a:pathLst>
              <a:path w="239268" h="205359" extrusionOk="0">
                <a:moveTo>
                  <a:pt x="0" y="0"/>
                </a:moveTo>
                <a:lnTo>
                  <a:pt x="0" y="205359"/>
                </a:lnTo>
                <a:lnTo>
                  <a:pt x="239268" y="205359"/>
                </a:lnTo>
                <a:lnTo>
                  <a:pt x="103632" y="0"/>
                </a:lnTo>
                <a:close/>
              </a:path>
            </a:pathLst>
          </a:custGeom>
          <a:solidFill>
            <a:srgbClr val="76A5AF"/>
          </a:solidFill>
          <a:ln>
            <a:noFill/>
          </a:ln>
        </p:spPr>
      </p:sp>
      <p:sp>
        <p:nvSpPr>
          <p:cNvPr id="305" name="Google Shape;305;p20"/>
          <p:cNvSpPr/>
          <p:nvPr/>
        </p:nvSpPr>
        <p:spPr>
          <a:xfrm rot="-2944">
            <a:off x="-7451" y="81"/>
            <a:ext cx="3852901" cy="247470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6" name="Google Shape;306;p20" descr="download.jpg"/>
          <p:cNvPicPr preferRelativeResize="0"/>
          <p:nvPr/>
        </p:nvPicPr>
        <p:blipFill rotWithShape="1">
          <a:blip r:embed="rId3">
            <a:alphaModFix/>
          </a:blip>
          <a:srcRect t="-2080" b="2079"/>
          <a:stretch/>
        </p:blipFill>
        <p:spPr>
          <a:xfrm>
            <a:off x="0" y="-6125"/>
            <a:ext cx="3708925" cy="238715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20"/>
          <p:cNvSpPr/>
          <p:nvPr/>
        </p:nvSpPr>
        <p:spPr>
          <a:xfrm rot="-2914">
            <a:off x="-151" y="2819899"/>
            <a:ext cx="4600502" cy="232410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8" name="Google Shape;308;p20" descr="Blueberry ice cream cone | m01229 | Flickr"/>
          <p:cNvPicPr preferRelativeResize="0"/>
          <p:nvPr/>
        </p:nvPicPr>
        <p:blipFill rotWithShape="1">
          <a:blip r:embed="rId4">
            <a:alphaModFix/>
          </a:blip>
          <a:srcRect t="12736" b="12736"/>
          <a:stretch/>
        </p:blipFill>
        <p:spPr>
          <a:xfrm>
            <a:off x="0" y="2923400"/>
            <a:ext cx="4499149" cy="2220103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20"/>
          <p:cNvSpPr/>
          <p:nvPr/>
        </p:nvSpPr>
        <p:spPr>
          <a:xfrm rot="-3030">
            <a:off x="5744338" y="1024302"/>
            <a:ext cx="3403501" cy="287640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0" name="Google Shape;310;p20" descr="images.jpg"/>
          <p:cNvPicPr preferRelativeResize="0"/>
          <p:nvPr/>
        </p:nvPicPr>
        <p:blipFill rotWithShape="1">
          <a:blip r:embed="rId5">
            <a:alphaModFix/>
          </a:blip>
          <a:srcRect t="4462" b="4471"/>
          <a:stretch/>
        </p:blipFill>
        <p:spPr>
          <a:xfrm>
            <a:off x="5845150" y="1136600"/>
            <a:ext cx="3300300" cy="2661201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20"/>
          <p:cNvSpPr/>
          <p:nvPr/>
        </p:nvSpPr>
        <p:spPr>
          <a:xfrm rot="-5400000">
            <a:off x="7866238" y="3348028"/>
            <a:ext cx="238500" cy="2328000"/>
          </a:xfrm>
          <a:prstGeom prst="upArrow">
            <a:avLst>
              <a:gd name="adj1" fmla="val 27274"/>
              <a:gd name="adj2" fmla="val 86351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0"/>
          <p:cNvSpPr/>
          <p:nvPr/>
        </p:nvSpPr>
        <p:spPr>
          <a:xfrm rot="-5400000">
            <a:off x="8507788" y="3751078"/>
            <a:ext cx="238500" cy="1044900"/>
          </a:xfrm>
          <a:prstGeom prst="upArrow">
            <a:avLst>
              <a:gd name="adj1" fmla="val 27274"/>
              <a:gd name="adj2" fmla="val 86351"/>
            </a:avLst>
          </a:prstGeom>
          <a:solidFill>
            <a:srgbClr val="FFFFFF">
              <a:alpha val="43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0"/>
          <p:cNvSpPr/>
          <p:nvPr/>
        </p:nvSpPr>
        <p:spPr>
          <a:xfrm rot="-5400000">
            <a:off x="8325388" y="4040553"/>
            <a:ext cx="238500" cy="1409700"/>
          </a:xfrm>
          <a:prstGeom prst="upArrow">
            <a:avLst>
              <a:gd name="adj1" fmla="val 27274"/>
              <a:gd name="adj2" fmla="val 86351"/>
            </a:avLst>
          </a:prstGeom>
          <a:solidFill>
            <a:srgbClr val="FFFFFF">
              <a:alpha val="43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0"/>
          <p:cNvSpPr/>
          <p:nvPr/>
        </p:nvSpPr>
        <p:spPr>
          <a:xfrm rot="-5400000">
            <a:off x="7866238" y="-658869"/>
            <a:ext cx="238500" cy="2328000"/>
          </a:xfrm>
          <a:prstGeom prst="upArrow">
            <a:avLst>
              <a:gd name="adj1" fmla="val 27274"/>
              <a:gd name="adj2" fmla="val 86351"/>
            </a:avLst>
          </a:prstGeom>
          <a:solidFill>
            <a:srgbClr val="FFFFFF">
              <a:alpha val="43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0"/>
          <p:cNvSpPr/>
          <p:nvPr/>
        </p:nvSpPr>
        <p:spPr>
          <a:xfrm rot="-5400000">
            <a:off x="8507788" y="-255819"/>
            <a:ext cx="238500" cy="1044900"/>
          </a:xfrm>
          <a:prstGeom prst="upArrow">
            <a:avLst>
              <a:gd name="adj1" fmla="val 27274"/>
              <a:gd name="adj2" fmla="val 86351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0"/>
          <p:cNvSpPr/>
          <p:nvPr/>
        </p:nvSpPr>
        <p:spPr>
          <a:xfrm rot="-5400000">
            <a:off x="8325388" y="33656"/>
            <a:ext cx="238500" cy="1409700"/>
          </a:xfrm>
          <a:prstGeom prst="upArrow">
            <a:avLst>
              <a:gd name="adj1" fmla="val 27274"/>
              <a:gd name="adj2" fmla="val 86351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0"/>
          <p:cNvSpPr txBox="1"/>
          <p:nvPr/>
        </p:nvSpPr>
        <p:spPr>
          <a:xfrm>
            <a:off x="4777300" y="239475"/>
            <a:ext cx="2962500" cy="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212121"/>
                </a:solidFill>
                <a:highlight>
                  <a:srgbClr val="FFFFFF"/>
                </a:highlight>
              </a:rPr>
              <a:t>Julio/ July</a:t>
            </a:r>
            <a:endParaRPr sz="3600"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0"/>
          <p:cNvSpPr txBox="1"/>
          <p:nvPr/>
        </p:nvSpPr>
        <p:spPr>
          <a:xfrm>
            <a:off x="3846950" y="4152125"/>
            <a:ext cx="5518800" cy="8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25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212121"/>
                </a:solidFill>
                <a:highlight>
                  <a:srgbClr val="FFFFFF"/>
                </a:highlight>
              </a:rPr>
              <a:t>Domingo 16 de Julio/ Sunday, July 16</a:t>
            </a:r>
            <a:endParaRPr sz="1800" b="1"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marL="0" marR="25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212121"/>
                </a:solidFill>
                <a:highlight>
                  <a:srgbClr val="FFFFFF"/>
                </a:highlight>
              </a:rPr>
              <a:t>Día Nacional de Helado/ National Ice Cream Day</a:t>
            </a:r>
            <a:endParaRPr sz="1800" b="1"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marL="0" marR="25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800" b="1"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1"/>
          <p:cNvSpPr/>
          <p:nvPr/>
        </p:nvSpPr>
        <p:spPr>
          <a:xfrm rot="10800000" flipH="1">
            <a:off x="0" y="-7812"/>
            <a:ext cx="5981700" cy="5159131"/>
          </a:xfrm>
          <a:custGeom>
            <a:avLst/>
            <a:gdLst/>
            <a:ahLst/>
            <a:cxnLst/>
            <a:rect l="l" t="t" r="r" b="b"/>
            <a:pathLst>
              <a:path w="239268" h="205359" extrusionOk="0">
                <a:moveTo>
                  <a:pt x="0" y="0"/>
                </a:moveTo>
                <a:lnTo>
                  <a:pt x="0" y="205359"/>
                </a:lnTo>
                <a:lnTo>
                  <a:pt x="239268" y="205359"/>
                </a:lnTo>
                <a:lnTo>
                  <a:pt x="103632" y="0"/>
                </a:lnTo>
                <a:close/>
              </a:path>
            </a:pathLst>
          </a:custGeom>
          <a:solidFill>
            <a:srgbClr val="C8EDF3"/>
          </a:solidFill>
          <a:ln>
            <a:noFill/>
          </a:ln>
        </p:spPr>
      </p:sp>
      <p:grpSp>
        <p:nvGrpSpPr>
          <p:cNvPr id="324" name="Google Shape;324;p21"/>
          <p:cNvGrpSpPr/>
          <p:nvPr/>
        </p:nvGrpSpPr>
        <p:grpSpPr>
          <a:xfrm rot="1985685" flipH="1">
            <a:off x="3629742" y="2274349"/>
            <a:ext cx="866945" cy="2385501"/>
            <a:chOff x="-1435027" y="1362018"/>
            <a:chExt cx="944104" cy="2598443"/>
          </a:xfrm>
        </p:grpSpPr>
        <p:sp>
          <p:nvSpPr>
            <p:cNvPr id="325" name="Google Shape;325;p21"/>
            <p:cNvSpPr/>
            <p:nvPr/>
          </p:nvSpPr>
          <p:spPr>
            <a:xfrm>
              <a:off x="-1079594" y="1663708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1"/>
            <p:cNvSpPr/>
            <p:nvPr/>
          </p:nvSpPr>
          <p:spPr>
            <a:xfrm>
              <a:off x="-1079594" y="196296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1"/>
            <p:cNvSpPr/>
            <p:nvPr/>
          </p:nvSpPr>
          <p:spPr>
            <a:xfrm>
              <a:off x="-1079594" y="226221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1"/>
            <p:cNvSpPr/>
            <p:nvPr/>
          </p:nvSpPr>
          <p:spPr>
            <a:xfrm>
              <a:off x="-1079594" y="256147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1"/>
            <p:cNvSpPr/>
            <p:nvPr/>
          </p:nvSpPr>
          <p:spPr>
            <a:xfrm>
              <a:off x="-1079594" y="286073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1"/>
            <p:cNvSpPr/>
            <p:nvPr/>
          </p:nvSpPr>
          <p:spPr>
            <a:xfrm>
              <a:off x="-1079594" y="315998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1"/>
            <p:cNvSpPr/>
            <p:nvPr/>
          </p:nvSpPr>
          <p:spPr>
            <a:xfrm>
              <a:off x="-1079594" y="345924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1"/>
            <p:cNvSpPr/>
            <p:nvPr/>
          </p:nvSpPr>
          <p:spPr>
            <a:xfrm>
              <a:off x="-1435012" y="196242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1"/>
            <p:cNvSpPr/>
            <p:nvPr/>
          </p:nvSpPr>
          <p:spPr>
            <a:xfrm>
              <a:off x="-1435012" y="226168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1"/>
            <p:cNvSpPr/>
            <p:nvPr/>
          </p:nvSpPr>
          <p:spPr>
            <a:xfrm>
              <a:off x="-1435012" y="256094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1"/>
            <p:cNvSpPr/>
            <p:nvPr/>
          </p:nvSpPr>
          <p:spPr>
            <a:xfrm>
              <a:off x="-1435012" y="286019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1"/>
            <p:cNvSpPr/>
            <p:nvPr/>
          </p:nvSpPr>
          <p:spPr>
            <a:xfrm>
              <a:off x="-1435012" y="315945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1"/>
            <p:cNvSpPr/>
            <p:nvPr/>
          </p:nvSpPr>
          <p:spPr>
            <a:xfrm>
              <a:off x="-1435012" y="3458706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1"/>
            <p:cNvSpPr/>
            <p:nvPr/>
          </p:nvSpPr>
          <p:spPr>
            <a:xfrm>
              <a:off x="-1435012" y="3757961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1"/>
            <p:cNvSpPr/>
            <p:nvPr/>
          </p:nvSpPr>
          <p:spPr>
            <a:xfrm>
              <a:off x="-725224" y="1362018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1"/>
            <p:cNvSpPr/>
            <p:nvPr/>
          </p:nvSpPr>
          <p:spPr>
            <a:xfrm>
              <a:off x="-725224" y="1661273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1"/>
            <p:cNvSpPr/>
            <p:nvPr/>
          </p:nvSpPr>
          <p:spPr>
            <a:xfrm>
              <a:off x="-725224" y="196052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1"/>
            <p:cNvSpPr/>
            <p:nvPr/>
          </p:nvSpPr>
          <p:spPr>
            <a:xfrm>
              <a:off x="-725224" y="225978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1"/>
            <p:cNvSpPr/>
            <p:nvPr/>
          </p:nvSpPr>
          <p:spPr>
            <a:xfrm>
              <a:off x="-725224" y="255903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1"/>
            <p:cNvSpPr/>
            <p:nvPr/>
          </p:nvSpPr>
          <p:spPr>
            <a:xfrm>
              <a:off x="-725224" y="285829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1"/>
            <p:cNvSpPr/>
            <p:nvPr/>
          </p:nvSpPr>
          <p:spPr>
            <a:xfrm>
              <a:off x="-725224" y="315755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1"/>
            <p:cNvSpPr/>
            <p:nvPr/>
          </p:nvSpPr>
          <p:spPr>
            <a:xfrm>
              <a:off x="-1435027" y="1663708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21"/>
          <p:cNvGrpSpPr/>
          <p:nvPr/>
        </p:nvGrpSpPr>
        <p:grpSpPr>
          <a:xfrm rot="1985359" flipH="1">
            <a:off x="7480114" y="617664"/>
            <a:ext cx="599375" cy="1649216"/>
            <a:chOff x="-1435027" y="1362018"/>
            <a:chExt cx="944104" cy="2598443"/>
          </a:xfrm>
        </p:grpSpPr>
        <p:sp>
          <p:nvSpPr>
            <p:cNvPr id="348" name="Google Shape;348;p21"/>
            <p:cNvSpPr/>
            <p:nvPr/>
          </p:nvSpPr>
          <p:spPr>
            <a:xfrm>
              <a:off x="-1079594" y="1663708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1"/>
            <p:cNvSpPr/>
            <p:nvPr/>
          </p:nvSpPr>
          <p:spPr>
            <a:xfrm>
              <a:off x="-1079594" y="196296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1"/>
            <p:cNvSpPr/>
            <p:nvPr/>
          </p:nvSpPr>
          <p:spPr>
            <a:xfrm>
              <a:off x="-1079594" y="226221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1"/>
            <p:cNvSpPr/>
            <p:nvPr/>
          </p:nvSpPr>
          <p:spPr>
            <a:xfrm>
              <a:off x="-1079594" y="256147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1"/>
            <p:cNvSpPr/>
            <p:nvPr/>
          </p:nvSpPr>
          <p:spPr>
            <a:xfrm>
              <a:off x="-1079594" y="286073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1"/>
            <p:cNvSpPr/>
            <p:nvPr/>
          </p:nvSpPr>
          <p:spPr>
            <a:xfrm>
              <a:off x="-1079594" y="315998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1"/>
            <p:cNvSpPr/>
            <p:nvPr/>
          </p:nvSpPr>
          <p:spPr>
            <a:xfrm>
              <a:off x="-1079594" y="345924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1"/>
            <p:cNvSpPr/>
            <p:nvPr/>
          </p:nvSpPr>
          <p:spPr>
            <a:xfrm>
              <a:off x="-1435012" y="196242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1"/>
            <p:cNvSpPr/>
            <p:nvPr/>
          </p:nvSpPr>
          <p:spPr>
            <a:xfrm>
              <a:off x="-1435012" y="226168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1"/>
            <p:cNvSpPr/>
            <p:nvPr/>
          </p:nvSpPr>
          <p:spPr>
            <a:xfrm>
              <a:off x="-1435012" y="256094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1"/>
            <p:cNvSpPr/>
            <p:nvPr/>
          </p:nvSpPr>
          <p:spPr>
            <a:xfrm>
              <a:off x="-1435012" y="286019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1"/>
            <p:cNvSpPr/>
            <p:nvPr/>
          </p:nvSpPr>
          <p:spPr>
            <a:xfrm>
              <a:off x="-1435012" y="315945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1"/>
            <p:cNvSpPr/>
            <p:nvPr/>
          </p:nvSpPr>
          <p:spPr>
            <a:xfrm>
              <a:off x="-1435012" y="3458706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1"/>
            <p:cNvSpPr/>
            <p:nvPr/>
          </p:nvSpPr>
          <p:spPr>
            <a:xfrm>
              <a:off x="-1435012" y="3757961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1"/>
            <p:cNvSpPr/>
            <p:nvPr/>
          </p:nvSpPr>
          <p:spPr>
            <a:xfrm>
              <a:off x="-725224" y="1362018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1"/>
            <p:cNvSpPr/>
            <p:nvPr/>
          </p:nvSpPr>
          <p:spPr>
            <a:xfrm>
              <a:off x="-725224" y="1661273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1"/>
            <p:cNvSpPr/>
            <p:nvPr/>
          </p:nvSpPr>
          <p:spPr>
            <a:xfrm>
              <a:off x="-725224" y="196052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1"/>
            <p:cNvSpPr/>
            <p:nvPr/>
          </p:nvSpPr>
          <p:spPr>
            <a:xfrm>
              <a:off x="-725224" y="225978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1"/>
            <p:cNvSpPr/>
            <p:nvPr/>
          </p:nvSpPr>
          <p:spPr>
            <a:xfrm>
              <a:off x="-725224" y="255903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1"/>
            <p:cNvSpPr/>
            <p:nvPr/>
          </p:nvSpPr>
          <p:spPr>
            <a:xfrm>
              <a:off x="-725224" y="285829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1"/>
            <p:cNvSpPr/>
            <p:nvPr/>
          </p:nvSpPr>
          <p:spPr>
            <a:xfrm>
              <a:off x="-725224" y="315755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1"/>
            <p:cNvSpPr/>
            <p:nvPr/>
          </p:nvSpPr>
          <p:spPr>
            <a:xfrm>
              <a:off x="-1435027" y="1663708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0" name="Google Shape;370;p21"/>
          <p:cNvSpPr/>
          <p:nvPr/>
        </p:nvSpPr>
        <p:spPr>
          <a:xfrm rot="2001331" flipH="1">
            <a:off x="4839313" y="478620"/>
            <a:ext cx="2322708" cy="320710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1"/>
          <p:cNvSpPr/>
          <p:nvPr/>
        </p:nvSpPr>
        <p:spPr>
          <a:xfrm rot="2001331" flipH="1">
            <a:off x="1485918" y="1353693"/>
            <a:ext cx="2322708" cy="320710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1"/>
          <p:cNvSpPr/>
          <p:nvPr/>
        </p:nvSpPr>
        <p:spPr>
          <a:xfrm>
            <a:off x="577450" y="-2054218"/>
            <a:ext cx="4116900" cy="4116900"/>
          </a:xfrm>
          <a:prstGeom prst="ellipse">
            <a:avLst/>
          </a:prstGeom>
          <a:solidFill>
            <a:srgbClr val="FFFFFF">
              <a:alpha val="43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1"/>
          <p:cNvSpPr/>
          <p:nvPr/>
        </p:nvSpPr>
        <p:spPr>
          <a:xfrm>
            <a:off x="4658150" y="3074232"/>
            <a:ext cx="4116900" cy="4116900"/>
          </a:xfrm>
          <a:prstGeom prst="ellipse">
            <a:avLst/>
          </a:prstGeom>
          <a:solidFill>
            <a:srgbClr val="FFFFFF">
              <a:alpha val="43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1"/>
          <p:cNvSpPr txBox="1"/>
          <p:nvPr/>
        </p:nvSpPr>
        <p:spPr>
          <a:xfrm>
            <a:off x="0" y="4469950"/>
            <a:ext cx="51189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25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highlight>
                  <a:srgbClr val="FFFFFF"/>
                </a:highlight>
              </a:rPr>
              <a:t>Domingo 6 de agosto/ Sunday, August 6 </a:t>
            </a:r>
            <a:endParaRPr sz="1800" b="1">
              <a:solidFill>
                <a:schemeClr val="lt1"/>
              </a:solidFill>
              <a:highlight>
                <a:srgbClr val="FFFFFF"/>
              </a:highlight>
            </a:endParaRPr>
          </a:p>
          <a:p>
            <a:pPr marL="0" marR="25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highlight>
                  <a:srgbClr val="FFFFFF"/>
                </a:highlight>
              </a:rPr>
              <a:t>día hermana nacional/  National Sister Day </a:t>
            </a:r>
            <a:endParaRPr sz="1800" b="1">
              <a:solidFill>
                <a:schemeClr val="lt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</p:txBody>
      </p:sp>
      <p:pic>
        <p:nvPicPr>
          <p:cNvPr id="375" name="Google Shape;37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044121">
            <a:off x="1715675" y="1687413"/>
            <a:ext cx="2143125" cy="2143125"/>
          </a:xfrm>
          <a:prstGeom prst="rect">
            <a:avLst/>
          </a:prstGeom>
          <a:noFill/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</p:pic>
      <p:pic>
        <p:nvPicPr>
          <p:cNvPr id="376" name="Google Shape;376;p21" descr="images.jpg"/>
          <p:cNvPicPr preferRelativeResize="0"/>
          <p:nvPr/>
        </p:nvPicPr>
        <p:blipFill rotWithShape="1">
          <a:blip r:embed="rId4">
            <a:alphaModFix/>
          </a:blip>
          <a:srcRect t="-72562"/>
          <a:stretch/>
        </p:blipFill>
        <p:spPr>
          <a:xfrm>
            <a:off x="729369" y="-1913666"/>
            <a:ext cx="3835800" cy="3835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77" name="Google Shape;37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043913">
            <a:off x="5105163" y="640341"/>
            <a:ext cx="2066925" cy="2423292"/>
          </a:xfrm>
          <a:prstGeom prst="rect">
            <a:avLst/>
          </a:prstGeom>
          <a:noFill/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</p:pic>
      <p:pic>
        <p:nvPicPr>
          <p:cNvPr id="378" name="Google Shape;378;p21" descr="sisters-day-fun.jpg"/>
          <p:cNvPicPr preferRelativeResize="0"/>
          <p:nvPr/>
        </p:nvPicPr>
        <p:blipFill rotWithShape="1">
          <a:blip r:embed="rId6">
            <a:alphaModFix/>
          </a:blip>
          <a:srcRect r="-1543" b="-45560"/>
          <a:stretch/>
        </p:blipFill>
        <p:spPr>
          <a:xfrm>
            <a:off x="4798694" y="3074234"/>
            <a:ext cx="3835800" cy="3835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79" name="Google Shape;379;p21"/>
          <p:cNvSpPr txBox="1"/>
          <p:nvPr/>
        </p:nvSpPr>
        <p:spPr>
          <a:xfrm>
            <a:off x="5682350" y="195950"/>
            <a:ext cx="3551400" cy="5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lt1"/>
                </a:solidFill>
                <a:highlight>
                  <a:srgbClr val="FFFFFF"/>
                </a:highlight>
              </a:rPr>
              <a:t>Agosto/ august</a:t>
            </a:r>
            <a:endParaRPr sz="3600" b="1">
              <a:solidFill>
                <a:schemeClr val="lt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</Words>
  <Application>Microsoft Office PowerPoint</Application>
  <PresentationFormat>On-screen Show (16:9)</PresentationFormat>
  <Paragraphs>44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Roboto</vt:lpstr>
      <vt:lpstr>Arial</vt:lpstr>
      <vt:lpstr>Simple Dark</vt:lpstr>
      <vt:lpstr>Calendario de Caroline Lindsey 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Calendario de Caroline Lindsey 2017</dc:title>
  <dc:creator>Zavala, Paola</dc:creator>
  <cp:lastModifiedBy>Zavala, Paola</cp:lastModifiedBy>
  <cp:revision>2</cp:revision>
  <dcterms:modified xsi:type="dcterms:W3CDTF">2018-10-05T16:26:21Z</dcterms:modified>
</cp:coreProperties>
</file>