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7" r:id="rId4"/>
    <p:sldId id="268" r:id="rId5"/>
    <p:sldId id="262" r:id="rId6"/>
    <p:sldId id="269" r:id="rId7"/>
    <p:sldId id="266" r:id="rId8"/>
    <p:sldId id="257" r:id="rId9"/>
    <p:sldId id="259" r:id="rId10"/>
    <p:sldId id="258" r:id="rId11"/>
    <p:sldId id="264" r:id="rId12"/>
    <p:sldId id="270" r:id="rId13"/>
    <p:sldId id="271" r:id="rId14"/>
    <p:sldId id="272" r:id="rId15"/>
    <p:sldId id="273" r:id="rId16"/>
    <p:sldId id="263" r:id="rId17"/>
    <p:sldId id="274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smtClean="0"/>
              <a:t>Verbos reflexivos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err="1" smtClean="0"/>
              <a:t>Spanish</a:t>
            </a:r>
            <a:r>
              <a:rPr lang="es-419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4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w to conjugate &lt;strong&gt;reflexive&lt;/strong&gt; &lt;strong&gt;verbs&lt;/strong&gt;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1" y="741521"/>
            <a:ext cx="8442960" cy="6009799"/>
          </a:xfrm>
        </p:spPr>
      </p:pic>
    </p:spTree>
    <p:extLst>
      <p:ext uri="{BB962C8B-B14F-4D97-AF65-F5344CB8AC3E}">
        <p14:creationId xmlns:p14="http://schemas.microsoft.com/office/powerpoint/2010/main" val="167307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21" y="1465006"/>
            <a:ext cx="10551675" cy="4016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>
                <a:solidFill>
                  <a:schemeClr val="accent1">
                    <a:lumMod val="75000"/>
                  </a:schemeClr>
                </a:solidFill>
              </a:rPr>
              <a:t>Let´s</a:t>
            </a:r>
            <a:r>
              <a:rPr lang="es-419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419" dirty="0" err="1" smtClean="0">
                <a:solidFill>
                  <a:schemeClr val="accent1">
                    <a:lumMod val="75000"/>
                  </a:schemeClr>
                </a:solidFill>
              </a:rPr>
              <a:t>Practice</a:t>
            </a:r>
            <a:r>
              <a:rPr lang="es-419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419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419" dirty="0" smtClean="0">
                <a:solidFill>
                  <a:schemeClr val="accent1">
                    <a:lumMod val="75000"/>
                  </a:schemeClr>
                </a:solidFill>
              </a:rPr>
              <a:t>Vamos a practicar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367092"/>
            <a:ext cx="5105400" cy="342410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¿A qué hora </a:t>
            </a:r>
            <a:r>
              <a:rPr lang="es-ES" sz="2400" dirty="0" smtClean="0"/>
              <a:t>_____ despierta tu hermano?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75" y="3206256"/>
            <a:ext cx="3438442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¿A </a:t>
            </a:r>
            <a:r>
              <a:rPr lang="en-US" dirty="0" err="1"/>
              <a:t>qué</a:t>
            </a:r>
            <a:r>
              <a:rPr lang="en-US" dirty="0"/>
              <a:t> hora _____ </a:t>
            </a:r>
            <a:r>
              <a:rPr lang="en-US" dirty="0" err="1" smtClean="0"/>
              <a:t>levantas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sábados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Content Placeholder 6" descr="Guía básica tras PTC por vía posterior (en construcción ...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72" y="2366963"/>
            <a:ext cx="1606655" cy="3424237"/>
          </a:xfrm>
        </p:spPr>
      </p:pic>
    </p:spTree>
    <p:extLst>
      <p:ext uri="{BB962C8B-B14F-4D97-AF65-F5344CB8AC3E}">
        <p14:creationId xmlns:p14="http://schemas.microsoft.com/office/powerpoint/2010/main" val="33919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09" y="2517348"/>
            <a:ext cx="5108891" cy="3426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¿A qué hora _____ </a:t>
            </a:r>
            <a:r>
              <a:rPr lang="es-ES" dirty="0" smtClean="0"/>
              <a:t>acuestan tu madre y tu hermano?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oom sharing 3 | If you bring &lt;strong&gt;baby&lt;/strong&gt; into your bed to feed ...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1436"/>
            <a:ext cx="5105400" cy="3395290"/>
          </a:xfrm>
        </p:spPr>
      </p:pic>
    </p:spTree>
    <p:extLst>
      <p:ext uri="{BB962C8B-B14F-4D97-AF65-F5344CB8AC3E}">
        <p14:creationId xmlns:p14="http://schemas.microsoft.com/office/powerpoint/2010/main" val="228078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Yo ____ visto en la mañana.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5" descr="ESCUELA PARA PADRES | JUGANDO Y APRENDIENDO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95" y="2357131"/>
            <a:ext cx="2692010" cy="3424237"/>
          </a:xfrm>
        </p:spPr>
      </p:pic>
    </p:spTree>
    <p:extLst>
      <p:ext uri="{BB962C8B-B14F-4D97-AF65-F5344CB8AC3E}">
        <p14:creationId xmlns:p14="http://schemas.microsoft.com/office/powerpoint/2010/main" val="412488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/>
              <a:t>Conjugate</a:t>
            </a:r>
            <a:r>
              <a:rPr lang="es-419" dirty="0"/>
              <a:t> </a:t>
            </a:r>
            <a:r>
              <a:rPr lang="es-419" dirty="0" err="1" smtClean="0"/>
              <a:t>using</a:t>
            </a:r>
            <a:r>
              <a:rPr lang="es-419" dirty="0" smtClean="0"/>
              <a:t> </a:t>
            </a:r>
            <a:r>
              <a:rPr lang="es-419" dirty="0" smtClean="0">
                <a:solidFill>
                  <a:schemeClr val="accent1">
                    <a:lumMod val="75000"/>
                  </a:schemeClr>
                </a:solidFill>
              </a:rPr>
              <a:t>yo</a:t>
            </a:r>
            <a:r>
              <a:rPr lang="es-419" dirty="0" smtClean="0"/>
              <a:t> (</a:t>
            </a:r>
            <a:r>
              <a:rPr lang="es-419" dirty="0" smtClean="0">
                <a:solidFill>
                  <a:srgbClr val="00B050"/>
                </a:solidFill>
              </a:rPr>
              <a:t>ME</a:t>
            </a:r>
            <a:r>
              <a:rPr lang="es-419" dirty="0" smtClean="0"/>
              <a:t>) and </a:t>
            </a:r>
            <a:r>
              <a:rPr lang="es-419" dirty="0" err="1" smtClean="0"/>
              <a:t>explain</a:t>
            </a:r>
            <a:r>
              <a:rPr lang="es-419" dirty="0" smtClean="0"/>
              <a:t> to </a:t>
            </a:r>
            <a:r>
              <a:rPr lang="es-419" dirty="0" err="1" smtClean="0"/>
              <a:t>your</a:t>
            </a:r>
            <a:r>
              <a:rPr lang="es-419" dirty="0" smtClean="0"/>
              <a:t> </a:t>
            </a:r>
            <a:r>
              <a:rPr lang="es-419" dirty="0" err="1" smtClean="0"/>
              <a:t>partner</a:t>
            </a:r>
            <a:r>
              <a:rPr lang="es-419" dirty="0" smtClean="0"/>
              <a:t> at </a:t>
            </a:r>
            <a:r>
              <a:rPr lang="es-419" dirty="0" err="1" smtClean="0"/>
              <a:t>what</a:t>
            </a:r>
            <a:r>
              <a:rPr lang="es-419" dirty="0" smtClean="0"/>
              <a:t> time </a:t>
            </a:r>
            <a:r>
              <a:rPr lang="es-419" dirty="0" err="1" smtClean="0"/>
              <a:t>you</a:t>
            </a:r>
            <a:r>
              <a:rPr lang="es-419" dirty="0" smtClean="0"/>
              <a:t> do </a:t>
            </a:r>
            <a:r>
              <a:rPr lang="es-419" dirty="0" err="1" smtClean="0"/>
              <a:t>this</a:t>
            </a:r>
            <a:r>
              <a:rPr lang="es-419" dirty="0" smtClean="0"/>
              <a:t> </a:t>
            </a:r>
            <a:r>
              <a:rPr lang="es-419" dirty="0" err="1" smtClean="0"/>
              <a:t>activities</a:t>
            </a:r>
            <a:r>
              <a:rPr lang="es-419" dirty="0" smtClean="0"/>
              <a:t> en la mañana.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47019" y="2306971"/>
            <a:ext cx="9349636" cy="45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Vamos a practicar con papel y lápiz</a:t>
            </a:r>
            <a:endParaRPr lang="en-US" dirty="0"/>
          </a:p>
        </p:txBody>
      </p:sp>
      <p:pic>
        <p:nvPicPr>
          <p:cNvPr id="4" name="Content Placeholder 3" descr="Plasmando Ideas | Otro de mis ensayos de fotografía sobre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399951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41755" y="707922"/>
            <a:ext cx="6892413" cy="61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/>
              <a:t>Reflexive</a:t>
            </a:r>
            <a:r>
              <a:rPr lang="es-419" dirty="0" smtClean="0"/>
              <a:t> </a:t>
            </a:r>
            <a:r>
              <a:rPr lang="es-419" dirty="0" err="1" smtClean="0"/>
              <a:t>Verbs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419" dirty="0" err="1" smtClean="0"/>
              <a:t>They</a:t>
            </a:r>
            <a:r>
              <a:rPr lang="es-419" dirty="0" smtClean="0"/>
              <a:t> are </a:t>
            </a:r>
            <a:r>
              <a:rPr lang="es-419" dirty="0" err="1" smtClean="0"/>
              <a:t>very</a:t>
            </a:r>
            <a:r>
              <a:rPr lang="es-419" dirty="0" smtClean="0"/>
              <a:t> </a:t>
            </a:r>
            <a:r>
              <a:rPr lang="es-419" dirty="0" err="1" smtClean="0"/>
              <a:t>common</a:t>
            </a:r>
            <a:r>
              <a:rPr lang="es-419" dirty="0" smtClean="0"/>
              <a:t> in </a:t>
            </a:r>
            <a:r>
              <a:rPr lang="es-419" dirty="0" err="1" smtClean="0"/>
              <a:t>spanish</a:t>
            </a:r>
            <a:endParaRPr lang="es-419" dirty="0" smtClean="0"/>
          </a:p>
          <a:p>
            <a:r>
              <a:rPr lang="es-419" dirty="0" err="1" smtClean="0"/>
              <a:t>Many</a:t>
            </a:r>
            <a:r>
              <a:rPr lang="es-419" dirty="0" smtClean="0"/>
              <a:t> of </a:t>
            </a:r>
            <a:r>
              <a:rPr lang="es-419" dirty="0" err="1" smtClean="0"/>
              <a:t>these</a:t>
            </a:r>
            <a:r>
              <a:rPr lang="es-419" dirty="0" smtClean="0"/>
              <a:t> </a:t>
            </a:r>
            <a:r>
              <a:rPr lang="es-419" dirty="0" err="1" smtClean="0"/>
              <a:t>verbs</a:t>
            </a:r>
            <a:r>
              <a:rPr lang="es-419" dirty="0" smtClean="0"/>
              <a:t> </a:t>
            </a:r>
            <a:r>
              <a:rPr lang="es-419" dirty="0" err="1" smtClean="0"/>
              <a:t>refer</a:t>
            </a:r>
            <a:r>
              <a:rPr lang="es-419" dirty="0" smtClean="0"/>
              <a:t> to </a:t>
            </a:r>
            <a:r>
              <a:rPr lang="es-419" dirty="0" err="1" smtClean="0"/>
              <a:t>actions</a:t>
            </a:r>
            <a:r>
              <a:rPr lang="es-419" dirty="0" smtClean="0"/>
              <a:t> </a:t>
            </a:r>
            <a:r>
              <a:rPr lang="es-419" dirty="0" err="1" smtClean="0"/>
              <a:t>related</a:t>
            </a:r>
            <a:r>
              <a:rPr lang="es-419" dirty="0" smtClean="0"/>
              <a:t> to </a:t>
            </a:r>
            <a:r>
              <a:rPr lang="es-419" dirty="0" err="1" smtClean="0"/>
              <a:t>our</a:t>
            </a:r>
            <a:r>
              <a:rPr lang="es-419" dirty="0" smtClean="0"/>
              <a:t> </a:t>
            </a:r>
            <a:r>
              <a:rPr lang="es-419" dirty="0" err="1" smtClean="0"/>
              <a:t>own</a:t>
            </a:r>
            <a:r>
              <a:rPr lang="es-419" dirty="0" smtClean="0"/>
              <a:t> personal </a:t>
            </a:r>
            <a:r>
              <a:rPr lang="es-419" dirty="0" err="1" smtClean="0"/>
              <a:t>care</a:t>
            </a:r>
            <a:r>
              <a:rPr lang="es-419" dirty="0" smtClean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025" y="2324099"/>
            <a:ext cx="3628103" cy="34671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172200" y="3051013"/>
            <a:ext cx="5105401" cy="17471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5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419" dirty="0" err="1" smtClean="0"/>
              <a:t>Brushing</a:t>
            </a:r>
            <a:r>
              <a:rPr lang="es-419" dirty="0" smtClean="0"/>
              <a:t> </a:t>
            </a:r>
            <a:r>
              <a:rPr lang="es-419" dirty="0" err="1" smtClean="0"/>
              <a:t>one´s</a:t>
            </a:r>
            <a:r>
              <a:rPr lang="es-419" dirty="0" smtClean="0"/>
              <a:t> </a:t>
            </a:r>
            <a:r>
              <a:rPr lang="es-419" dirty="0" err="1" smtClean="0"/>
              <a:t>teeth</a:t>
            </a:r>
            <a:r>
              <a:rPr lang="es-419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419" dirty="0" smtClean="0"/>
              <a:t>Lavar</a:t>
            </a:r>
            <a:r>
              <a:rPr lang="es-419" dirty="0" smtClean="0">
                <a:solidFill>
                  <a:srgbClr val="FF0000"/>
                </a:solidFill>
              </a:rPr>
              <a:t>se</a:t>
            </a:r>
            <a:r>
              <a:rPr lang="es-419" dirty="0" smtClean="0"/>
              <a:t> los dientes</a:t>
            </a:r>
            <a:endParaRPr lang="en-US" dirty="0"/>
          </a:p>
        </p:txBody>
      </p:sp>
      <p:pic>
        <p:nvPicPr>
          <p:cNvPr id="7" name="Content Placeholder 6" descr="El Proyecto en el Blog de Aula “Pixela, el aula digital ...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2" y="3506787"/>
            <a:ext cx="3392283" cy="2476496"/>
          </a:xfrm>
        </p:spPr>
      </p:pic>
    </p:spTree>
    <p:extLst>
      <p:ext uri="{BB962C8B-B14F-4D97-AF65-F5344CB8AC3E}">
        <p14:creationId xmlns:p14="http://schemas.microsoft.com/office/powerpoint/2010/main" val="193321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419" dirty="0" err="1" smtClean="0"/>
              <a:t>Getting</a:t>
            </a:r>
            <a:r>
              <a:rPr lang="es-419" dirty="0" smtClean="0"/>
              <a:t> </a:t>
            </a:r>
            <a:r>
              <a:rPr lang="es-419" dirty="0" err="1" smtClean="0"/>
              <a:t>ourselves</a:t>
            </a:r>
            <a:r>
              <a:rPr lang="es-419" dirty="0" smtClean="0"/>
              <a:t> 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419" dirty="0" smtClean="0"/>
              <a:t>Levantar</a:t>
            </a:r>
            <a:r>
              <a:rPr lang="es-419" dirty="0" smtClean="0">
                <a:solidFill>
                  <a:srgbClr val="FF0000"/>
                </a:solidFill>
              </a:rPr>
              <a:t>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Unwelcome Change After 50 | livingandlovinglifeafter5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69" y="3051175"/>
            <a:ext cx="3438462" cy="2740025"/>
          </a:xfrm>
        </p:spPr>
      </p:pic>
    </p:spTree>
    <p:extLst>
      <p:ext uri="{BB962C8B-B14F-4D97-AF65-F5344CB8AC3E}">
        <p14:creationId xmlns:p14="http://schemas.microsoft.com/office/powerpoint/2010/main" val="82375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800" dirty="0" smtClean="0"/>
              <a:t>A </a:t>
            </a:r>
            <a:r>
              <a:rPr lang="es-419" sz="2800" dirty="0" err="1" smtClean="0">
                <a:solidFill>
                  <a:schemeClr val="accent6">
                    <a:lumMod val="75000"/>
                  </a:schemeClr>
                </a:solidFill>
              </a:rPr>
              <a:t>reflexive</a:t>
            </a:r>
            <a:r>
              <a:rPr lang="es-419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419" sz="2800" dirty="0" err="1" smtClean="0">
                <a:solidFill>
                  <a:schemeClr val="accent6">
                    <a:lumMod val="75000"/>
                  </a:schemeClr>
                </a:solidFill>
              </a:rPr>
              <a:t>verb</a:t>
            </a:r>
            <a:r>
              <a:rPr lang="es-419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419" sz="2800" dirty="0" err="1" smtClean="0"/>
              <a:t>will</a:t>
            </a:r>
            <a:r>
              <a:rPr lang="es-419" sz="2800" dirty="0" smtClean="0"/>
              <a:t> </a:t>
            </a:r>
            <a:r>
              <a:rPr lang="es-419" sz="2800" dirty="0" err="1" smtClean="0"/>
              <a:t>always</a:t>
            </a:r>
            <a:r>
              <a:rPr lang="es-419" sz="2800" dirty="0" smtClean="0"/>
              <a:t> be </a:t>
            </a:r>
            <a:r>
              <a:rPr lang="es-419" sz="2800" dirty="0" err="1" smtClean="0"/>
              <a:t>indicated</a:t>
            </a:r>
            <a:r>
              <a:rPr lang="es-419" sz="2800" dirty="0" smtClean="0"/>
              <a:t> </a:t>
            </a:r>
            <a:r>
              <a:rPr lang="es-419" sz="2800" dirty="0" err="1" smtClean="0"/>
              <a:t>with</a:t>
            </a:r>
            <a:r>
              <a:rPr lang="es-419" sz="2800" dirty="0" smtClean="0"/>
              <a:t>  </a:t>
            </a:r>
            <a:r>
              <a:rPr lang="es-419" sz="2800" dirty="0" smtClean="0">
                <a:solidFill>
                  <a:srgbClr val="00B050"/>
                </a:solidFill>
              </a:rPr>
              <a:t>se </a:t>
            </a:r>
            <a:r>
              <a:rPr lang="es-419" sz="2800" dirty="0" smtClean="0"/>
              <a:t>at </a:t>
            </a:r>
            <a:r>
              <a:rPr lang="es-419" sz="2800" dirty="0" err="1" smtClean="0"/>
              <a:t>the</a:t>
            </a:r>
            <a:r>
              <a:rPr lang="es-419" sz="2800" dirty="0" smtClean="0"/>
              <a:t> </a:t>
            </a:r>
            <a:r>
              <a:rPr lang="es-419" sz="2800" dirty="0" err="1" smtClean="0"/>
              <a:t>end</a:t>
            </a:r>
            <a:r>
              <a:rPr lang="es-419" sz="2800" dirty="0" smtClean="0"/>
              <a:t> of </a:t>
            </a:r>
            <a:r>
              <a:rPr lang="es-419" sz="2800" dirty="0" err="1" smtClean="0"/>
              <a:t>an</a:t>
            </a:r>
            <a:r>
              <a:rPr lang="es-419" sz="2800" dirty="0" smtClean="0"/>
              <a:t> </a:t>
            </a:r>
            <a:r>
              <a:rPr lang="es-419" sz="2800" dirty="0" err="1" smtClean="0"/>
              <a:t>infinitive</a:t>
            </a:r>
            <a:r>
              <a:rPr lang="es-419" sz="2800" dirty="0" smtClean="0"/>
              <a:t>. </a:t>
            </a:r>
            <a:r>
              <a:rPr lang="es-419" sz="2800" dirty="0" err="1" smtClean="0"/>
              <a:t>This</a:t>
            </a:r>
            <a:r>
              <a:rPr lang="es-419" sz="2800" dirty="0" smtClean="0"/>
              <a:t> </a:t>
            </a:r>
            <a:r>
              <a:rPr lang="es-419" sz="2800" dirty="0" err="1" smtClean="0"/>
              <a:t>means</a:t>
            </a:r>
            <a:r>
              <a:rPr lang="es-419" sz="2800" dirty="0" smtClean="0"/>
              <a:t> </a:t>
            </a:r>
            <a:r>
              <a:rPr lang="es-419" sz="2800" dirty="0" err="1" smtClean="0"/>
              <a:t>you</a:t>
            </a:r>
            <a:r>
              <a:rPr lang="es-419" sz="2800" dirty="0" smtClean="0"/>
              <a:t> </a:t>
            </a:r>
            <a:r>
              <a:rPr lang="es-419" sz="2800" dirty="0" err="1" smtClean="0"/>
              <a:t>need</a:t>
            </a:r>
            <a:r>
              <a:rPr lang="es-419" sz="2800" dirty="0" smtClean="0"/>
              <a:t> to use a </a:t>
            </a:r>
            <a:r>
              <a:rPr lang="es-419" sz="2800" dirty="0" err="1" smtClean="0">
                <a:solidFill>
                  <a:schemeClr val="accent5">
                    <a:lumMod val="75000"/>
                  </a:schemeClr>
                </a:solidFill>
              </a:rPr>
              <a:t>reflexive</a:t>
            </a:r>
            <a:r>
              <a:rPr lang="es-419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419" sz="2800" dirty="0" err="1" smtClean="0">
                <a:solidFill>
                  <a:schemeClr val="accent5">
                    <a:lumMod val="75000"/>
                  </a:schemeClr>
                </a:solidFill>
              </a:rPr>
              <a:t>pronoun</a:t>
            </a:r>
            <a:r>
              <a:rPr lang="es-419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419" sz="2800" dirty="0" err="1" smtClean="0"/>
              <a:t>when</a:t>
            </a:r>
            <a:r>
              <a:rPr lang="es-419" sz="2800" dirty="0" smtClean="0"/>
              <a:t> </a:t>
            </a:r>
            <a:r>
              <a:rPr lang="es-419" sz="2800" dirty="0" err="1" smtClean="0"/>
              <a:t>conjugating</a:t>
            </a:r>
            <a:r>
              <a:rPr lang="es-419" sz="2800" dirty="0" smtClean="0"/>
              <a:t>.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650489"/>
            <a:ext cx="10025126" cy="35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¿</a:t>
            </a:r>
            <a:r>
              <a:rPr lang="es-419" dirty="0" smtClean="0"/>
              <a:t>A qué hora </a:t>
            </a:r>
            <a:r>
              <a:rPr lang="es-419" dirty="0" smtClean="0">
                <a:solidFill>
                  <a:srgbClr val="00B050"/>
                </a:solidFill>
              </a:rPr>
              <a:t>te</a:t>
            </a:r>
            <a:r>
              <a:rPr lang="es-419" dirty="0" smtClean="0"/>
              <a:t> </a:t>
            </a:r>
            <a:r>
              <a:rPr lang="es-419" dirty="0" smtClean="0">
                <a:solidFill>
                  <a:srgbClr val="0070C0"/>
                </a:solidFill>
              </a:rPr>
              <a:t>levantas</a:t>
            </a:r>
            <a:r>
              <a:rPr lang="es-419" dirty="0" smtClean="0"/>
              <a:t> tú?</a:t>
            </a:r>
            <a:br>
              <a:rPr lang="es-419" dirty="0" smtClean="0"/>
            </a:br>
            <a:r>
              <a:rPr lang="es-ES" dirty="0"/>
              <a:t>¿A qué hora </a:t>
            </a:r>
            <a:r>
              <a:rPr lang="es-ES" dirty="0" smtClean="0">
                <a:solidFill>
                  <a:srgbClr val="00B050"/>
                </a:solidFill>
              </a:rPr>
              <a:t>se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70C0"/>
                </a:solidFill>
              </a:rPr>
              <a:t>levanta</a:t>
            </a:r>
            <a:r>
              <a:rPr lang="es-ES" dirty="0" smtClean="0"/>
              <a:t> ______?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367093"/>
            <a:ext cx="5105400" cy="2623446"/>
          </a:xfrm>
          <a:prstGeom prst="rect">
            <a:avLst/>
          </a:prstGeom>
        </p:spPr>
      </p:pic>
      <p:pic>
        <p:nvPicPr>
          <p:cNvPr id="8" name="Content Placeholder 7" descr="Gerald Brenan's Cultural Association (ACGB): ¿Verbo ...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29" y="2366963"/>
            <a:ext cx="3579341" cy="3424237"/>
          </a:xfrm>
        </p:spPr>
      </p:pic>
    </p:spTree>
    <p:extLst>
      <p:ext uri="{BB962C8B-B14F-4D97-AF65-F5344CB8AC3E}">
        <p14:creationId xmlns:p14="http://schemas.microsoft.com/office/powerpoint/2010/main" val="69479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Washings one´s hands </a:t>
            </a:r>
          </a:p>
          <a:p>
            <a:r>
              <a:rPr lang="es-419" b="1" dirty="0" smtClean="0"/>
              <a:t>Yo </a:t>
            </a:r>
            <a:r>
              <a:rPr lang="es-419" b="1" dirty="0" smtClean="0">
                <a:solidFill>
                  <a:srgbClr val="00B050"/>
                </a:solidFill>
              </a:rPr>
              <a:t>me </a:t>
            </a:r>
            <a:r>
              <a:rPr lang="es-419" b="1" dirty="0" smtClean="0">
                <a:solidFill>
                  <a:srgbClr val="0070C0"/>
                </a:solidFill>
              </a:rPr>
              <a:t>lavo</a:t>
            </a:r>
            <a:r>
              <a:rPr lang="es-419" b="1" dirty="0" smtClean="0"/>
              <a:t> las manos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Lav</a:t>
            </a:r>
            <a:r>
              <a:rPr lang="en-US" sz="3600" dirty="0" err="1">
                <a:solidFill>
                  <a:srgbClr val="FF0000"/>
                </a:solidFill>
              </a:rPr>
              <a:t>ar</a:t>
            </a:r>
            <a:r>
              <a:rPr lang="en-US" sz="3600" dirty="0" err="1">
                <a:solidFill>
                  <a:srgbClr val="00B050"/>
                </a:solidFill>
              </a:rPr>
              <a:t>se</a:t>
            </a:r>
            <a:r>
              <a:rPr lang="en-US" sz="3600" dirty="0">
                <a:solidFill>
                  <a:srgbClr val="FF0000"/>
                </a:solidFill>
              </a:rPr>
              <a:t> las </a:t>
            </a:r>
            <a:r>
              <a:rPr lang="en-US" sz="3600" dirty="0" err="1">
                <a:solidFill>
                  <a:srgbClr val="FF0000"/>
                </a:solidFill>
              </a:rPr>
              <a:t>manos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229397" y="3207336"/>
            <a:ext cx="3439048" cy="31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5400" dirty="0" smtClean="0"/>
              <a:t>LAVAR</a:t>
            </a:r>
            <a:r>
              <a:rPr lang="es-419" sz="5400" dirty="0" smtClean="0">
                <a:solidFill>
                  <a:srgbClr val="FF0000"/>
                </a:solidFill>
              </a:rPr>
              <a:t>SE</a:t>
            </a:r>
            <a:br>
              <a:rPr lang="es-419" sz="5400" dirty="0" smtClean="0">
                <a:solidFill>
                  <a:srgbClr val="FF0000"/>
                </a:solidFill>
              </a:rPr>
            </a:br>
            <a:r>
              <a:rPr lang="es-419" dirty="0" smtClean="0"/>
              <a:t>Ana</a:t>
            </a:r>
            <a:r>
              <a:rPr lang="es-419" dirty="0" smtClean="0">
                <a:solidFill>
                  <a:schemeClr val="tx2"/>
                </a:solidFill>
              </a:rPr>
              <a:t> </a:t>
            </a:r>
            <a:r>
              <a:rPr lang="es-419" dirty="0" smtClean="0">
                <a:solidFill>
                  <a:schemeClr val="tx2"/>
                </a:solidFill>
              </a:rPr>
              <a:t> </a:t>
            </a:r>
            <a:r>
              <a:rPr lang="es-419" dirty="0" smtClean="0">
                <a:solidFill>
                  <a:srgbClr val="00B050"/>
                </a:solidFill>
              </a:rPr>
              <a:t>se</a:t>
            </a:r>
            <a:r>
              <a:rPr lang="es-419" dirty="0" smtClean="0">
                <a:solidFill>
                  <a:schemeClr val="tx2"/>
                </a:solidFill>
              </a:rPr>
              <a:t> lava </a:t>
            </a:r>
            <a:r>
              <a:rPr lang="es-419" dirty="0" smtClean="0"/>
              <a:t>las manos</a:t>
            </a:r>
            <a:endParaRPr lang="en-US" dirty="0"/>
          </a:p>
        </p:txBody>
      </p:sp>
      <p:pic>
        <p:nvPicPr>
          <p:cNvPr id="4" name="Content Placeholder 3" descr="Gerald Brenan's Cultural Association (ACGB): VERBOS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021463"/>
            <a:ext cx="5533595" cy="4471145"/>
          </a:xfrm>
        </p:spPr>
      </p:pic>
    </p:spTree>
    <p:extLst>
      <p:ext uri="{BB962C8B-B14F-4D97-AF65-F5344CB8AC3E}">
        <p14:creationId xmlns:p14="http://schemas.microsoft.com/office/powerpoint/2010/main" val="75084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 clase de Nathalie: Clase 25 (1/9/2015)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45" y="618517"/>
            <a:ext cx="8529382" cy="6149686"/>
          </a:xfrm>
        </p:spPr>
      </p:pic>
    </p:spTree>
    <p:extLst>
      <p:ext uri="{BB962C8B-B14F-4D97-AF65-F5344CB8AC3E}">
        <p14:creationId xmlns:p14="http://schemas.microsoft.com/office/powerpoint/2010/main" val="240331782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123</TotalTime>
  <Words>153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Leelawadee UI</vt:lpstr>
      <vt:lpstr>Tw Cen MT</vt:lpstr>
      <vt:lpstr>Droplet</vt:lpstr>
      <vt:lpstr>Verbos reflexivos</vt:lpstr>
      <vt:lpstr>Reflexive Verbs</vt:lpstr>
      <vt:lpstr>PowerPoint Presentation</vt:lpstr>
      <vt:lpstr>PowerPoint Presentation</vt:lpstr>
      <vt:lpstr>A reflexive verb will always be indicated with  se at the end of an infinitive. This means you need to use a reflexive pronoun when conjugating. </vt:lpstr>
      <vt:lpstr>¿A qué hora te levantas tú? ¿A qué hora se levanta ______?</vt:lpstr>
      <vt:lpstr>PowerPoint Presentation</vt:lpstr>
      <vt:lpstr>LAVARSE Ana  se lava las manos</vt:lpstr>
      <vt:lpstr>PowerPoint Presentation</vt:lpstr>
      <vt:lpstr>PowerPoint Presentation</vt:lpstr>
      <vt:lpstr>PowerPoint Presentation</vt:lpstr>
      <vt:lpstr>Let´s Practice Vamos a practicar</vt:lpstr>
      <vt:lpstr>¿A qué hora _____ levantas tú los sábados? </vt:lpstr>
      <vt:lpstr>¿A qué hora _____ acuestan tu madre y tu hermano? </vt:lpstr>
      <vt:lpstr>Yo ____ visto en la mañana.</vt:lpstr>
      <vt:lpstr>Conjugate using yo (ME) and explain to your partner at what time you do this activities en la mañana. </vt:lpstr>
      <vt:lpstr>Vamos a practicar con papel y lápiz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Verbos reflexivos</dc:title>
  <dc:creator>Zavala, Paola</dc:creator>
  <cp:lastModifiedBy>Zavala, Paola</cp:lastModifiedBy>
  <cp:revision>12</cp:revision>
  <dcterms:created xsi:type="dcterms:W3CDTF">2018-11-09T18:57:04Z</dcterms:created>
  <dcterms:modified xsi:type="dcterms:W3CDTF">2018-11-13T02:22:55Z</dcterms:modified>
</cp:coreProperties>
</file>