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151.xml"/><Relationship Id="rId7" Type="http://schemas.openxmlformats.org/officeDocument/2006/relationships/image" Target="../media/image11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79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63" Type="http://schemas.openxmlformats.org/officeDocument/2006/relationships/tags" Target="../tags/tag21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66" Type="http://schemas.openxmlformats.org/officeDocument/2006/relationships/image" Target="../media/image15.png"/><Relationship Id="rId5" Type="http://schemas.openxmlformats.org/officeDocument/2006/relationships/tags" Target="../tags/tag158.xml"/><Relationship Id="rId61" Type="http://schemas.openxmlformats.org/officeDocument/2006/relationships/tags" Target="../tags/tag214.xml"/><Relationship Id="rId19" Type="http://schemas.openxmlformats.org/officeDocument/2006/relationships/tags" Target="../tags/tag17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image" Target="../media/image16.png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slideLayout" Target="../slideLayouts/slideLayout5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image" Target="../media/image19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16" Type="http://schemas.openxmlformats.org/officeDocument/2006/relationships/tags" Target="../tags/tag26.xml"/><Relationship Id="rId11" Type="http://schemas.openxmlformats.org/officeDocument/2006/relationships/tags" Target="../tags/tag21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5" Type="http://schemas.openxmlformats.org/officeDocument/2006/relationships/tags" Target="../tags/tag15.xml"/><Relationship Id="rId90" Type="http://schemas.openxmlformats.org/officeDocument/2006/relationships/tags" Target="../tags/tag100.xml"/><Relationship Id="rId95" Type="http://schemas.openxmlformats.org/officeDocument/2006/relationships/image" Target="../media/image5.png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93" Type="http://schemas.openxmlformats.org/officeDocument/2006/relationships/tags" Target="../tags/tag103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tags" Target="../tags/tag77.xml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91" Type="http://schemas.openxmlformats.org/officeDocument/2006/relationships/tags" Target="../tags/tag101.xml"/><Relationship Id="rId96" Type="http://schemas.openxmlformats.org/officeDocument/2006/relationships/image" Target="../media/image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slideLayout" Target="../slideLayouts/slideLayout5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29" Type="http://schemas.openxmlformats.org/officeDocument/2006/relationships/tags" Target="../tags/tag39.xml"/><Relationship Id="rId24" Type="http://schemas.openxmlformats.org/officeDocument/2006/relationships/tags" Target="../tags/tag34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66" Type="http://schemas.openxmlformats.org/officeDocument/2006/relationships/tags" Target="../tags/tag76.xml"/><Relationship Id="rId87" Type="http://schemas.openxmlformats.org/officeDocument/2006/relationships/tags" Target="../tags/tag97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56" Type="http://schemas.openxmlformats.org/officeDocument/2006/relationships/tags" Target="../tags/tag66.xml"/><Relationship Id="rId77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slideLayout" Target="../slideLayouts/slideLayout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8.jp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tags" Target="../tags/tag140.xml"/><Relationship Id="rId7" Type="http://schemas.openxmlformats.org/officeDocument/2006/relationships/image" Target="../media/image11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4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419" dirty="0" err="1" smtClean="0"/>
              <a:t>Present</a:t>
            </a:r>
            <a:r>
              <a:rPr lang="es-419" dirty="0" smtClean="0"/>
              <a:t> Tense </a:t>
            </a:r>
            <a:br>
              <a:rPr lang="es-419" dirty="0" smtClean="0"/>
            </a:br>
            <a:r>
              <a:rPr lang="es-419" dirty="0" smtClean="0"/>
              <a:t>-</a:t>
            </a:r>
            <a:r>
              <a:rPr lang="es-419" dirty="0" err="1"/>
              <a:t>e</a:t>
            </a:r>
            <a:r>
              <a:rPr lang="es-419" dirty="0" err="1" smtClean="0"/>
              <a:t>r</a:t>
            </a:r>
            <a:r>
              <a:rPr lang="es-419" dirty="0" smtClean="0"/>
              <a:t> and –ir </a:t>
            </a:r>
            <a:r>
              <a:rPr lang="es-419" dirty="0" err="1" smtClean="0"/>
              <a:t>verbs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smtClean="0"/>
              <a:t> </a:t>
            </a:r>
            <a:r>
              <a:rPr lang="es-419" dirty="0" err="1" smtClean="0"/>
              <a:t>Spanish</a:t>
            </a:r>
            <a:r>
              <a:rPr lang="es-419" dirty="0" smtClean="0"/>
              <a:t> 1</a:t>
            </a:r>
          </a:p>
          <a:p>
            <a:r>
              <a:rPr lang="es-419" dirty="0" err="1" smtClean="0"/>
              <a:t>Unit</a:t>
            </a:r>
            <a:r>
              <a:rPr lang="es-419" dirty="0" smtClean="0"/>
              <a:t>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Mis amigos______</a:t>
            </a:r>
            <a:br>
              <a:rPr lang="es-419" dirty="0" smtClean="0"/>
            </a:br>
            <a:r>
              <a:rPr lang="es-419" dirty="0" smtClean="0"/>
              <a:t>en la playa (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beach</a:t>
            </a:r>
            <a:r>
              <a:rPr lang="es-419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867158" y="2534258"/>
            <a:ext cx="3701629" cy="300026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3200" dirty="0" smtClean="0"/>
              <a:t>Correr</a:t>
            </a:r>
            <a:endParaRPr lang="en-US" sz="3200" dirty="0"/>
          </a:p>
        </p:txBody>
      </p:sp>
      <p:pic>
        <p:nvPicPr>
          <p:cNvPr id="7" name="Content Placeholder 6" descr="CLAVES PARA &lt;strong&gt;CORRER&lt;/strong&gt; MEJOR | Running Life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943483"/>
            <a:ext cx="3475037" cy="1998146"/>
          </a:xfrm>
        </p:spPr>
      </p:pic>
      <p:sp>
        <p:nvSpPr>
          <p:cNvPr id="18" name="SMARTInkShape-2851"/>
          <p:cNvSpPr/>
          <p:nvPr>
            <p:custDataLst>
              <p:tags r:id="rId1"/>
            </p:custDataLst>
          </p:nvPr>
        </p:nvSpPr>
        <p:spPr>
          <a:xfrm>
            <a:off x="1285875" y="3393284"/>
            <a:ext cx="332945" cy="107155"/>
          </a:xfrm>
          <a:custGeom>
            <a:avLst/>
            <a:gdLst/>
            <a:ahLst/>
            <a:cxnLst/>
            <a:rect l="0" t="0" r="0" b="0"/>
            <a:pathLst>
              <a:path w="332945" h="107155">
                <a:moveTo>
                  <a:pt x="0" y="11904"/>
                </a:moveTo>
                <a:lnTo>
                  <a:pt x="0" y="11904"/>
                </a:lnTo>
                <a:lnTo>
                  <a:pt x="38855" y="2480"/>
                </a:lnTo>
                <a:lnTo>
                  <a:pt x="88803" y="324"/>
                </a:lnTo>
                <a:lnTo>
                  <a:pt x="141210" y="62"/>
                </a:lnTo>
                <a:lnTo>
                  <a:pt x="190171" y="10"/>
                </a:lnTo>
                <a:lnTo>
                  <a:pt x="238060" y="0"/>
                </a:lnTo>
                <a:lnTo>
                  <a:pt x="282209" y="3525"/>
                </a:lnTo>
                <a:lnTo>
                  <a:pt x="328464" y="11413"/>
                </a:lnTo>
                <a:lnTo>
                  <a:pt x="330101" y="12899"/>
                </a:lnTo>
                <a:lnTo>
                  <a:pt x="332944" y="22112"/>
                </a:lnTo>
                <a:lnTo>
                  <a:pt x="320606" y="29626"/>
                </a:lnTo>
                <a:lnTo>
                  <a:pt x="268269" y="43542"/>
                </a:lnTo>
                <a:lnTo>
                  <a:pt x="213578" y="53406"/>
                </a:lnTo>
                <a:lnTo>
                  <a:pt x="159417" y="59170"/>
                </a:lnTo>
                <a:lnTo>
                  <a:pt x="139251" y="60745"/>
                </a:lnTo>
                <a:lnTo>
                  <a:pt x="119928" y="70940"/>
                </a:lnTo>
                <a:lnTo>
                  <a:pt x="174890" y="71432"/>
                </a:lnTo>
                <a:lnTo>
                  <a:pt x="194400" y="72757"/>
                </a:lnTo>
                <a:lnTo>
                  <a:pt x="225998" y="83298"/>
                </a:lnTo>
                <a:lnTo>
                  <a:pt x="219833" y="89649"/>
                </a:lnTo>
                <a:lnTo>
                  <a:pt x="213238" y="92759"/>
                </a:lnTo>
                <a:lnTo>
                  <a:pt x="180982" y="98557"/>
                </a:lnTo>
                <a:lnTo>
                  <a:pt x="169511" y="105456"/>
                </a:lnTo>
                <a:lnTo>
                  <a:pt x="154781" y="1071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419"/>
          <p:cNvGrpSpPr/>
          <p:nvPr/>
        </p:nvGrpSpPr>
        <p:grpSpPr>
          <a:xfrm>
            <a:off x="2084290" y="2964718"/>
            <a:ext cx="1295219" cy="321408"/>
            <a:chOff x="2084290" y="2964718"/>
            <a:chExt cx="1295219" cy="321408"/>
          </a:xfrm>
        </p:grpSpPr>
        <p:sp>
          <p:nvSpPr>
            <p:cNvPr id="19" name="SMARTInkShape-2852"/>
            <p:cNvSpPr/>
            <p:nvPr>
              <p:custDataLst>
                <p:tags r:id="rId2"/>
              </p:custDataLst>
            </p:nvPr>
          </p:nvSpPr>
          <p:spPr>
            <a:xfrm>
              <a:off x="2690813" y="3000497"/>
              <a:ext cx="285751" cy="202281"/>
            </a:xfrm>
            <a:custGeom>
              <a:avLst/>
              <a:gdLst/>
              <a:ahLst/>
              <a:cxnLst/>
              <a:rect l="0" t="0" r="0" b="0"/>
              <a:pathLst>
                <a:path w="285751" h="202281">
                  <a:moveTo>
                    <a:pt x="0" y="47503"/>
                  </a:moveTo>
                  <a:lnTo>
                    <a:pt x="0" y="47503"/>
                  </a:lnTo>
                  <a:lnTo>
                    <a:pt x="23318" y="47503"/>
                  </a:lnTo>
                  <a:lnTo>
                    <a:pt x="23799" y="75491"/>
                  </a:lnTo>
                  <a:lnTo>
                    <a:pt x="12396" y="132675"/>
                  </a:lnTo>
                  <a:lnTo>
                    <a:pt x="11910" y="187864"/>
                  </a:lnTo>
                  <a:lnTo>
                    <a:pt x="13231" y="188702"/>
                  </a:lnTo>
                  <a:lnTo>
                    <a:pt x="23667" y="190359"/>
                  </a:lnTo>
                  <a:lnTo>
                    <a:pt x="23799" y="180125"/>
                  </a:lnTo>
                  <a:lnTo>
                    <a:pt x="33234" y="152786"/>
                  </a:lnTo>
                  <a:lnTo>
                    <a:pt x="38510" y="130292"/>
                  </a:lnTo>
                  <a:lnTo>
                    <a:pt x="59776" y="79645"/>
                  </a:lnTo>
                  <a:lnTo>
                    <a:pt x="79406" y="34048"/>
                  </a:lnTo>
                  <a:lnTo>
                    <a:pt x="104805" y="2479"/>
                  </a:lnTo>
                  <a:lnTo>
                    <a:pt x="109639" y="1034"/>
                  </a:lnTo>
                  <a:lnTo>
                    <a:pt x="112780" y="648"/>
                  </a:lnTo>
                  <a:lnTo>
                    <a:pt x="114874" y="1715"/>
                  </a:lnTo>
                  <a:lnTo>
                    <a:pt x="116270" y="3748"/>
                  </a:lnTo>
                  <a:lnTo>
                    <a:pt x="118235" y="12931"/>
                  </a:lnTo>
                  <a:lnTo>
                    <a:pt x="118511" y="16518"/>
                  </a:lnTo>
                  <a:lnTo>
                    <a:pt x="120018" y="18909"/>
                  </a:lnTo>
                  <a:lnTo>
                    <a:pt x="122345" y="20503"/>
                  </a:lnTo>
                  <a:lnTo>
                    <a:pt x="125219" y="21565"/>
                  </a:lnTo>
                  <a:lnTo>
                    <a:pt x="127136" y="23597"/>
                  </a:lnTo>
                  <a:lnTo>
                    <a:pt x="133739" y="36362"/>
                  </a:lnTo>
                  <a:lnTo>
                    <a:pt x="138814" y="43875"/>
                  </a:lnTo>
                  <a:lnTo>
                    <a:pt x="141070" y="51623"/>
                  </a:lnTo>
                  <a:lnTo>
                    <a:pt x="142995" y="54218"/>
                  </a:lnTo>
                  <a:lnTo>
                    <a:pt x="145600" y="55949"/>
                  </a:lnTo>
                  <a:lnTo>
                    <a:pt x="152967" y="58726"/>
                  </a:lnTo>
                  <a:lnTo>
                    <a:pt x="153975" y="62633"/>
                  </a:lnTo>
                  <a:lnTo>
                    <a:pt x="154622" y="69601"/>
                  </a:lnTo>
                  <a:lnTo>
                    <a:pt x="155997" y="70172"/>
                  </a:lnTo>
                  <a:lnTo>
                    <a:pt x="165018" y="71165"/>
                  </a:lnTo>
                  <a:lnTo>
                    <a:pt x="165945" y="74776"/>
                  </a:lnTo>
                  <a:lnTo>
                    <a:pt x="166681" y="133665"/>
                  </a:lnTo>
                  <a:lnTo>
                    <a:pt x="166687" y="192055"/>
                  </a:lnTo>
                  <a:lnTo>
                    <a:pt x="166687" y="202280"/>
                  </a:lnTo>
                  <a:lnTo>
                    <a:pt x="166687" y="185712"/>
                  </a:lnTo>
                  <a:lnTo>
                    <a:pt x="170215" y="178162"/>
                  </a:lnTo>
                  <a:lnTo>
                    <a:pt x="173008" y="174296"/>
                  </a:lnTo>
                  <a:lnTo>
                    <a:pt x="191327" y="124519"/>
                  </a:lnTo>
                  <a:lnTo>
                    <a:pt x="211775" y="79988"/>
                  </a:lnTo>
                  <a:lnTo>
                    <a:pt x="249301" y="23733"/>
                  </a:lnTo>
                  <a:lnTo>
                    <a:pt x="257644" y="10480"/>
                  </a:lnTo>
                  <a:lnTo>
                    <a:pt x="265762" y="4590"/>
                  </a:lnTo>
                  <a:lnTo>
                    <a:pt x="285049" y="0"/>
                  </a:lnTo>
                  <a:lnTo>
                    <a:pt x="285750" y="1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853"/>
            <p:cNvSpPr/>
            <p:nvPr>
              <p:custDataLst>
                <p:tags r:id="rId3"/>
              </p:custDataLst>
            </p:nvPr>
          </p:nvSpPr>
          <p:spPr>
            <a:xfrm>
              <a:off x="2084290" y="3012325"/>
              <a:ext cx="177899" cy="273801"/>
            </a:xfrm>
            <a:custGeom>
              <a:avLst/>
              <a:gdLst/>
              <a:ahLst/>
              <a:cxnLst/>
              <a:rect l="0" t="0" r="0" b="0"/>
              <a:pathLst>
                <a:path w="177899" h="273801">
                  <a:moveTo>
                    <a:pt x="94554" y="11863"/>
                  </a:moveTo>
                  <a:lnTo>
                    <a:pt x="94554" y="11863"/>
                  </a:lnTo>
                  <a:lnTo>
                    <a:pt x="94554" y="1611"/>
                  </a:lnTo>
                  <a:lnTo>
                    <a:pt x="93231" y="1059"/>
                  </a:lnTo>
                  <a:lnTo>
                    <a:pt x="72887" y="0"/>
                  </a:lnTo>
                  <a:lnTo>
                    <a:pt x="42809" y="27945"/>
                  </a:lnTo>
                  <a:lnTo>
                    <a:pt x="11204" y="83618"/>
                  </a:lnTo>
                  <a:lnTo>
                    <a:pt x="4593" y="100639"/>
                  </a:lnTo>
                  <a:lnTo>
                    <a:pt x="0" y="149132"/>
                  </a:lnTo>
                  <a:lnTo>
                    <a:pt x="5831" y="174097"/>
                  </a:lnTo>
                  <a:lnTo>
                    <a:pt x="27309" y="222164"/>
                  </a:lnTo>
                  <a:lnTo>
                    <a:pt x="38650" y="234534"/>
                  </a:lnTo>
                  <a:lnTo>
                    <a:pt x="63437" y="248936"/>
                  </a:lnTo>
                  <a:lnTo>
                    <a:pt x="121253" y="270180"/>
                  </a:lnTo>
                  <a:lnTo>
                    <a:pt x="177898" y="27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54"/>
            <p:cNvSpPr/>
            <p:nvPr>
              <p:custDataLst>
                <p:tags r:id="rId4"/>
              </p:custDataLst>
            </p:nvPr>
          </p:nvSpPr>
          <p:spPr>
            <a:xfrm>
              <a:off x="2340701" y="2989227"/>
              <a:ext cx="195313" cy="236798"/>
            </a:xfrm>
            <a:custGeom>
              <a:avLst/>
              <a:gdLst/>
              <a:ahLst/>
              <a:cxnLst/>
              <a:rect l="0" t="0" r="0" b="0"/>
              <a:pathLst>
                <a:path w="195313" h="236798">
                  <a:moveTo>
                    <a:pt x="123893" y="46867"/>
                  </a:moveTo>
                  <a:lnTo>
                    <a:pt x="123893" y="46867"/>
                  </a:lnTo>
                  <a:lnTo>
                    <a:pt x="117572" y="46867"/>
                  </a:lnTo>
                  <a:lnTo>
                    <a:pt x="110941" y="43339"/>
                  </a:lnTo>
                  <a:lnTo>
                    <a:pt x="102225" y="36616"/>
                  </a:lnTo>
                  <a:lnTo>
                    <a:pt x="73445" y="35106"/>
                  </a:lnTo>
                  <a:lnTo>
                    <a:pt x="54412" y="41325"/>
                  </a:lnTo>
                  <a:lnTo>
                    <a:pt x="43182" y="51459"/>
                  </a:lnTo>
                  <a:lnTo>
                    <a:pt x="29423" y="75568"/>
                  </a:lnTo>
                  <a:lnTo>
                    <a:pt x="8902" y="129531"/>
                  </a:lnTo>
                  <a:lnTo>
                    <a:pt x="907" y="147988"/>
                  </a:lnTo>
                  <a:lnTo>
                    <a:pt x="0" y="165011"/>
                  </a:lnTo>
                  <a:lnTo>
                    <a:pt x="7934" y="209946"/>
                  </a:lnTo>
                  <a:lnTo>
                    <a:pt x="10868" y="215117"/>
                  </a:lnTo>
                  <a:lnTo>
                    <a:pt x="14147" y="218565"/>
                  </a:lnTo>
                  <a:lnTo>
                    <a:pt x="44884" y="233038"/>
                  </a:lnTo>
                  <a:lnTo>
                    <a:pt x="67178" y="236511"/>
                  </a:lnTo>
                  <a:lnTo>
                    <a:pt x="74176" y="236797"/>
                  </a:lnTo>
                  <a:lnTo>
                    <a:pt x="85481" y="233586"/>
                  </a:lnTo>
                  <a:lnTo>
                    <a:pt x="96237" y="229071"/>
                  </a:lnTo>
                  <a:lnTo>
                    <a:pt x="132369" y="219616"/>
                  </a:lnTo>
                  <a:lnTo>
                    <a:pt x="144417" y="209193"/>
                  </a:lnTo>
                  <a:lnTo>
                    <a:pt x="175294" y="167987"/>
                  </a:lnTo>
                  <a:lnTo>
                    <a:pt x="190001" y="129588"/>
                  </a:lnTo>
                  <a:lnTo>
                    <a:pt x="195018" y="70875"/>
                  </a:lnTo>
                  <a:lnTo>
                    <a:pt x="195312" y="21449"/>
                  </a:lnTo>
                  <a:lnTo>
                    <a:pt x="191795" y="12199"/>
                  </a:lnTo>
                  <a:lnTo>
                    <a:pt x="189004" y="7879"/>
                  </a:lnTo>
                  <a:lnTo>
                    <a:pt x="185821" y="5000"/>
                  </a:lnTo>
                  <a:lnTo>
                    <a:pt x="178757" y="1801"/>
                  </a:lnTo>
                  <a:lnTo>
                    <a:pt x="161021" y="0"/>
                  </a:lnTo>
                  <a:lnTo>
                    <a:pt x="150096" y="3106"/>
                  </a:lnTo>
                  <a:lnTo>
                    <a:pt x="145330" y="5787"/>
                  </a:lnTo>
                  <a:lnTo>
                    <a:pt x="132302" y="22201"/>
                  </a:lnTo>
                  <a:lnTo>
                    <a:pt x="126385" y="43821"/>
                  </a:lnTo>
                  <a:lnTo>
                    <a:pt x="123893" y="94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55"/>
            <p:cNvSpPr/>
            <p:nvPr>
              <p:custDataLst>
                <p:tags r:id="rId5"/>
              </p:custDataLst>
            </p:nvPr>
          </p:nvSpPr>
          <p:spPr>
            <a:xfrm>
              <a:off x="2976563" y="2964718"/>
              <a:ext cx="402946" cy="261877"/>
            </a:xfrm>
            <a:custGeom>
              <a:avLst/>
              <a:gdLst/>
              <a:ahLst/>
              <a:cxnLst/>
              <a:rect l="0" t="0" r="0" b="0"/>
              <a:pathLst>
                <a:path w="402946" h="261877">
                  <a:moveTo>
                    <a:pt x="0" y="130907"/>
                  </a:moveTo>
                  <a:lnTo>
                    <a:pt x="0" y="130907"/>
                  </a:lnTo>
                  <a:lnTo>
                    <a:pt x="0" y="141158"/>
                  </a:lnTo>
                  <a:lnTo>
                    <a:pt x="1322" y="141710"/>
                  </a:lnTo>
                  <a:lnTo>
                    <a:pt x="24056" y="142770"/>
                  </a:lnTo>
                  <a:lnTo>
                    <a:pt x="34063" y="139266"/>
                  </a:lnTo>
                  <a:lnTo>
                    <a:pt x="87712" y="110925"/>
                  </a:lnTo>
                  <a:lnTo>
                    <a:pt x="109920" y="97793"/>
                  </a:lnTo>
                  <a:lnTo>
                    <a:pt x="134256" y="69057"/>
                  </a:lnTo>
                  <a:lnTo>
                    <a:pt x="139044" y="56675"/>
                  </a:lnTo>
                  <a:lnTo>
                    <a:pt x="142495" y="43675"/>
                  </a:lnTo>
                  <a:lnTo>
                    <a:pt x="151962" y="24551"/>
                  </a:lnTo>
                  <a:lnTo>
                    <a:pt x="152902" y="20315"/>
                  </a:lnTo>
                  <a:lnTo>
                    <a:pt x="152205" y="16169"/>
                  </a:lnTo>
                  <a:lnTo>
                    <a:pt x="144365" y="2337"/>
                  </a:lnTo>
                  <a:lnTo>
                    <a:pt x="140009" y="1004"/>
                  </a:lnTo>
                  <a:lnTo>
                    <a:pt x="108605" y="0"/>
                  </a:lnTo>
                  <a:lnTo>
                    <a:pt x="86566" y="6277"/>
                  </a:lnTo>
                  <a:lnTo>
                    <a:pt x="47526" y="37014"/>
                  </a:lnTo>
                  <a:lnTo>
                    <a:pt x="27311" y="59872"/>
                  </a:lnTo>
                  <a:lnTo>
                    <a:pt x="18752" y="75524"/>
                  </a:lnTo>
                  <a:lnTo>
                    <a:pt x="12807" y="108735"/>
                  </a:lnTo>
                  <a:lnTo>
                    <a:pt x="12173" y="128600"/>
                  </a:lnTo>
                  <a:lnTo>
                    <a:pt x="15552" y="140024"/>
                  </a:lnTo>
                  <a:lnTo>
                    <a:pt x="28420" y="157421"/>
                  </a:lnTo>
                  <a:lnTo>
                    <a:pt x="40412" y="169149"/>
                  </a:lnTo>
                  <a:lnTo>
                    <a:pt x="98172" y="194738"/>
                  </a:lnTo>
                  <a:lnTo>
                    <a:pt x="125514" y="200091"/>
                  </a:lnTo>
                  <a:lnTo>
                    <a:pt x="142214" y="197815"/>
                  </a:lnTo>
                  <a:lnTo>
                    <a:pt x="194223" y="181221"/>
                  </a:lnTo>
                  <a:lnTo>
                    <a:pt x="217726" y="162489"/>
                  </a:lnTo>
                  <a:lnTo>
                    <a:pt x="253986" y="109197"/>
                  </a:lnTo>
                  <a:lnTo>
                    <a:pt x="273680" y="71596"/>
                  </a:lnTo>
                  <a:lnTo>
                    <a:pt x="273795" y="77762"/>
                  </a:lnTo>
                  <a:lnTo>
                    <a:pt x="270294" y="84356"/>
                  </a:lnTo>
                  <a:lnTo>
                    <a:pt x="245854" y="127698"/>
                  </a:lnTo>
                  <a:lnTo>
                    <a:pt x="229002" y="186940"/>
                  </a:lnTo>
                  <a:lnTo>
                    <a:pt x="226133" y="196821"/>
                  </a:lnTo>
                  <a:lnTo>
                    <a:pt x="216130" y="211695"/>
                  </a:lnTo>
                  <a:lnTo>
                    <a:pt x="214851" y="219813"/>
                  </a:lnTo>
                  <a:lnTo>
                    <a:pt x="215994" y="221928"/>
                  </a:lnTo>
                  <a:lnTo>
                    <a:pt x="218079" y="223338"/>
                  </a:lnTo>
                  <a:lnTo>
                    <a:pt x="220792" y="224278"/>
                  </a:lnTo>
                  <a:lnTo>
                    <a:pt x="222601" y="223581"/>
                  </a:lnTo>
                  <a:lnTo>
                    <a:pt x="223807" y="221794"/>
                  </a:lnTo>
                  <a:lnTo>
                    <a:pt x="225742" y="215741"/>
                  </a:lnTo>
                  <a:lnTo>
                    <a:pt x="253849" y="180763"/>
                  </a:lnTo>
                  <a:lnTo>
                    <a:pt x="266280" y="170263"/>
                  </a:lnTo>
                  <a:lnTo>
                    <a:pt x="318056" y="110895"/>
                  </a:lnTo>
                  <a:lnTo>
                    <a:pt x="363589" y="66319"/>
                  </a:lnTo>
                  <a:lnTo>
                    <a:pt x="372379" y="62514"/>
                  </a:lnTo>
                  <a:lnTo>
                    <a:pt x="384766" y="60372"/>
                  </a:lnTo>
                  <a:lnTo>
                    <a:pt x="387479" y="61394"/>
                  </a:lnTo>
                  <a:lnTo>
                    <a:pt x="389288" y="63399"/>
                  </a:lnTo>
                  <a:lnTo>
                    <a:pt x="392621" y="69153"/>
                  </a:lnTo>
                  <a:lnTo>
                    <a:pt x="398512" y="76120"/>
                  </a:lnTo>
                  <a:lnTo>
                    <a:pt x="402012" y="87155"/>
                  </a:lnTo>
                  <a:lnTo>
                    <a:pt x="402945" y="93802"/>
                  </a:lnTo>
                  <a:lnTo>
                    <a:pt x="394397" y="145392"/>
                  </a:lnTo>
                  <a:lnTo>
                    <a:pt x="383678" y="202684"/>
                  </a:lnTo>
                  <a:lnTo>
                    <a:pt x="381000" y="26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Yo_______</a:t>
            </a:r>
            <a:br>
              <a:rPr lang="es-419" dirty="0" smtClean="0"/>
            </a:br>
            <a:r>
              <a:rPr lang="es-419" dirty="0" smtClean="0"/>
              <a:t>(vivir) en un </a:t>
            </a:r>
            <a:br>
              <a:rPr lang="es-419" dirty="0" smtClean="0"/>
            </a:br>
            <a:r>
              <a:rPr lang="es-419" dirty="0" smtClean="0"/>
              <a:t>apartamento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6"/>
          <a:stretch>
            <a:fillRect/>
          </a:stretch>
        </p:blipFill>
        <p:spPr>
          <a:xfrm>
            <a:off x="3616262" y="2630905"/>
            <a:ext cx="4134256" cy="272715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3200" dirty="0" smtClean="0"/>
              <a:t>vivir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67"/>
          <a:stretch>
            <a:fillRect/>
          </a:stretch>
        </p:blipFill>
        <p:spPr>
          <a:xfrm>
            <a:off x="8236744" y="2980531"/>
            <a:ext cx="3260279" cy="2377532"/>
          </a:xfrm>
          <a:prstGeom prst="rect">
            <a:avLst/>
          </a:prstGeom>
        </p:spPr>
      </p:pic>
      <p:grpSp>
        <p:nvGrpSpPr>
          <p:cNvPr id="412" name="SMARTInkShape-Group1439"/>
          <p:cNvGrpSpPr/>
          <p:nvPr/>
        </p:nvGrpSpPr>
        <p:grpSpPr>
          <a:xfrm>
            <a:off x="9227344" y="5500688"/>
            <a:ext cx="2345532" cy="452279"/>
            <a:chOff x="9227344" y="5500688"/>
            <a:chExt cx="2345532" cy="452279"/>
          </a:xfrm>
        </p:grpSpPr>
        <p:sp>
          <p:nvSpPr>
            <p:cNvPr id="409" name="SMARTInkShape-2931"/>
            <p:cNvSpPr/>
            <p:nvPr>
              <p:custDataLst>
                <p:tags r:id="rId62"/>
              </p:custDataLst>
            </p:nvPr>
          </p:nvSpPr>
          <p:spPr>
            <a:xfrm>
              <a:off x="9227344" y="5548361"/>
              <a:ext cx="214313" cy="309145"/>
            </a:xfrm>
            <a:custGeom>
              <a:avLst/>
              <a:gdLst/>
              <a:ahLst/>
              <a:cxnLst/>
              <a:rect l="0" t="0" r="0" b="0"/>
              <a:pathLst>
                <a:path w="214313" h="309145">
                  <a:moveTo>
                    <a:pt x="0" y="238077"/>
                  </a:moveTo>
                  <a:lnTo>
                    <a:pt x="0" y="238077"/>
                  </a:lnTo>
                  <a:lnTo>
                    <a:pt x="10250" y="238077"/>
                  </a:lnTo>
                  <a:lnTo>
                    <a:pt x="21084" y="229894"/>
                  </a:lnTo>
                  <a:lnTo>
                    <a:pt x="33440" y="224628"/>
                  </a:lnTo>
                  <a:lnTo>
                    <a:pt x="91501" y="186809"/>
                  </a:lnTo>
                  <a:lnTo>
                    <a:pt x="103726" y="175163"/>
                  </a:lnTo>
                  <a:lnTo>
                    <a:pt x="149575" y="116236"/>
                  </a:lnTo>
                  <a:lnTo>
                    <a:pt x="170492" y="85592"/>
                  </a:lnTo>
                  <a:lnTo>
                    <a:pt x="188634" y="43771"/>
                  </a:lnTo>
                  <a:lnTo>
                    <a:pt x="189947" y="31750"/>
                  </a:lnTo>
                  <a:lnTo>
                    <a:pt x="186726" y="23785"/>
                  </a:lnTo>
                  <a:lnTo>
                    <a:pt x="172749" y="6235"/>
                  </a:lnTo>
                  <a:lnTo>
                    <a:pt x="165853" y="2745"/>
                  </a:lnTo>
                  <a:lnTo>
                    <a:pt x="133378" y="195"/>
                  </a:lnTo>
                  <a:lnTo>
                    <a:pt x="115569" y="0"/>
                  </a:lnTo>
                  <a:lnTo>
                    <a:pt x="97008" y="6286"/>
                  </a:lnTo>
                  <a:lnTo>
                    <a:pt x="81071" y="16527"/>
                  </a:lnTo>
                  <a:lnTo>
                    <a:pt x="43700" y="69300"/>
                  </a:lnTo>
                  <a:lnTo>
                    <a:pt x="29112" y="100864"/>
                  </a:lnTo>
                  <a:lnTo>
                    <a:pt x="24277" y="158954"/>
                  </a:lnTo>
                  <a:lnTo>
                    <a:pt x="25273" y="190379"/>
                  </a:lnTo>
                  <a:lnTo>
                    <a:pt x="47942" y="249747"/>
                  </a:lnTo>
                  <a:lnTo>
                    <a:pt x="57026" y="264430"/>
                  </a:lnTo>
                  <a:lnTo>
                    <a:pt x="91513" y="300025"/>
                  </a:lnTo>
                  <a:lnTo>
                    <a:pt x="105056" y="305297"/>
                  </a:lnTo>
                  <a:lnTo>
                    <a:pt x="150976" y="309144"/>
                  </a:lnTo>
                  <a:lnTo>
                    <a:pt x="185811" y="299231"/>
                  </a:lnTo>
                  <a:lnTo>
                    <a:pt x="214312" y="28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2932"/>
            <p:cNvSpPr/>
            <p:nvPr>
              <p:custDataLst>
                <p:tags r:id="rId63"/>
              </p:custDataLst>
            </p:nvPr>
          </p:nvSpPr>
          <p:spPr>
            <a:xfrm>
              <a:off x="9596481" y="5500688"/>
              <a:ext cx="249989" cy="392907"/>
            </a:xfrm>
            <a:custGeom>
              <a:avLst/>
              <a:gdLst/>
              <a:ahLst/>
              <a:cxnLst/>
              <a:rect l="0" t="0" r="0" b="0"/>
              <a:pathLst>
                <a:path w="249989" h="392907">
                  <a:moveTo>
                    <a:pt x="23769" y="0"/>
                  </a:moveTo>
                  <a:lnTo>
                    <a:pt x="23769" y="0"/>
                  </a:lnTo>
                  <a:lnTo>
                    <a:pt x="23769" y="6320"/>
                  </a:lnTo>
                  <a:lnTo>
                    <a:pt x="22446" y="8182"/>
                  </a:lnTo>
                  <a:lnTo>
                    <a:pt x="20241" y="9423"/>
                  </a:lnTo>
                  <a:lnTo>
                    <a:pt x="17449" y="10250"/>
                  </a:lnTo>
                  <a:lnTo>
                    <a:pt x="15587" y="12125"/>
                  </a:lnTo>
                  <a:lnTo>
                    <a:pt x="13518" y="17736"/>
                  </a:lnTo>
                  <a:lnTo>
                    <a:pt x="11927" y="75347"/>
                  </a:lnTo>
                  <a:lnTo>
                    <a:pt x="8354" y="108314"/>
                  </a:lnTo>
                  <a:lnTo>
                    <a:pt x="1063" y="158656"/>
                  </a:lnTo>
                  <a:lnTo>
                    <a:pt x="53" y="215731"/>
                  </a:lnTo>
                  <a:lnTo>
                    <a:pt x="0" y="227289"/>
                  </a:lnTo>
                  <a:lnTo>
                    <a:pt x="3504" y="236837"/>
                  </a:lnTo>
                  <a:lnTo>
                    <a:pt x="8148" y="245490"/>
                  </a:lnTo>
                  <a:lnTo>
                    <a:pt x="11130" y="261824"/>
                  </a:lnTo>
                  <a:lnTo>
                    <a:pt x="11718" y="271469"/>
                  </a:lnTo>
                  <a:lnTo>
                    <a:pt x="23275" y="285196"/>
                  </a:lnTo>
                  <a:lnTo>
                    <a:pt x="25089" y="231221"/>
                  </a:lnTo>
                  <a:lnTo>
                    <a:pt x="35895" y="174263"/>
                  </a:lnTo>
                  <a:lnTo>
                    <a:pt x="47705" y="117603"/>
                  </a:lnTo>
                  <a:lnTo>
                    <a:pt x="56769" y="93002"/>
                  </a:lnTo>
                  <a:lnTo>
                    <a:pt x="57675" y="85813"/>
                  </a:lnTo>
                  <a:lnTo>
                    <a:pt x="59602" y="81021"/>
                  </a:lnTo>
                  <a:lnTo>
                    <a:pt x="62211" y="77827"/>
                  </a:lnTo>
                  <a:lnTo>
                    <a:pt x="65273" y="75697"/>
                  </a:lnTo>
                  <a:lnTo>
                    <a:pt x="67313" y="72954"/>
                  </a:lnTo>
                  <a:lnTo>
                    <a:pt x="69580" y="66378"/>
                  </a:lnTo>
                  <a:lnTo>
                    <a:pt x="71508" y="64096"/>
                  </a:lnTo>
                  <a:lnTo>
                    <a:pt x="77177" y="61560"/>
                  </a:lnTo>
                  <a:lnTo>
                    <a:pt x="93014" y="59709"/>
                  </a:lnTo>
                  <a:lnTo>
                    <a:pt x="104279" y="51384"/>
                  </a:lnTo>
                  <a:lnTo>
                    <a:pt x="111586" y="49295"/>
                  </a:lnTo>
                  <a:lnTo>
                    <a:pt x="115387" y="50061"/>
                  </a:lnTo>
                  <a:lnTo>
                    <a:pt x="128380" y="56137"/>
                  </a:lnTo>
                  <a:lnTo>
                    <a:pt x="147075" y="59848"/>
                  </a:lnTo>
                  <a:lnTo>
                    <a:pt x="161581" y="68738"/>
                  </a:lnTo>
                  <a:lnTo>
                    <a:pt x="194382" y="99267"/>
                  </a:lnTo>
                  <a:lnTo>
                    <a:pt x="198816" y="110706"/>
                  </a:lnTo>
                  <a:lnTo>
                    <a:pt x="212406" y="162926"/>
                  </a:lnTo>
                  <a:lnTo>
                    <a:pt x="224355" y="216682"/>
                  </a:lnTo>
                  <a:lnTo>
                    <a:pt x="229462" y="261204"/>
                  </a:lnTo>
                  <a:lnTo>
                    <a:pt x="235527" y="285531"/>
                  </a:lnTo>
                  <a:lnTo>
                    <a:pt x="237932" y="341298"/>
                  </a:lnTo>
                  <a:lnTo>
                    <a:pt x="241544" y="353653"/>
                  </a:lnTo>
                  <a:lnTo>
                    <a:pt x="246234" y="364876"/>
                  </a:lnTo>
                  <a:lnTo>
                    <a:pt x="249988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2933"/>
            <p:cNvSpPr/>
            <p:nvPr>
              <p:custDataLst>
                <p:tags r:id="rId64"/>
              </p:custDataLst>
            </p:nvPr>
          </p:nvSpPr>
          <p:spPr>
            <a:xfrm>
              <a:off x="10096512" y="5893594"/>
              <a:ext cx="1476364" cy="59373"/>
            </a:xfrm>
            <a:custGeom>
              <a:avLst/>
              <a:gdLst/>
              <a:ahLst/>
              <a:cxnLst/>
              <a:rect l="0" t="0" r="0" b="0"/>
              <a:pathLst>
                <a:path w="1476364" h="59373">
                  <a:moveTo>
                    <a:pt x="11894" y="0"/>
                  </a:moveTo>
                  <a:lnTo>
                    <a:pt x="11894" y="0"/>
                  </a:lnTo>
                  <a:lnTo>
                    <a:pt x="0" y="0"/>
                  </a:lnTo>
                  <a:lnTo>
                    <a:pt x="6313" y="0"/>
                  </a:lnTo>
                  <a:lnTo>
                    <a:pt x="12940" y="3527"/>
                  </a:lnTo>
                  <a:lnTo>
                    <a:pt x="20297" y="8182"/>
                  </a:lnTo>
                  <a:lnTo>
                    <a:pt x="35799" y="11171"/>
                  </a:lnTo>
                  <a:lnTo>
                    <a:pt x="45009" y="12901"/>
                  </a:lnTo>
                  <a:lnTo>
                    <a:pt x="72479" y="21265"/>
                  </a:lnTo>
                  <a:lnTo>
                    <a:pt x="128566" y="23589"/>
                  </a:lnTo>
                  <a:lnTo>
                    <a:pt x="181158" y="23783"/>
                  </a:lnTo>
                  <a:lnTo>
                    <a:pt x="239406" y="23806"/>
                  </a:lnTo>
                  <a:lnTo>
                    <a:pt x="286120" y="23811"/>
                  </a:lnTo>
                  <a:lnTo>
                    <a:pt x="333475" y="23812"/>
                  </a:lnTo>
                  <a:lnTo>
                    <a:pt x="381022" y="20285"/>
                  </a:lnTo>
                  <a:lnTo>
                    <a:pt x="432150" y="14389"/>
                  </a:lnTo>
                  <a:lnTo>
                    <a:pt x="489193" y="12641"/>
                  </a:lnTo>
                  <a:lnTo>
                    <a:pt x="547988" y="15653"/>
                  </a:lnTo>
                  <a:lnTo>
                    <a:pt x="607299" y="21394"/>
                  </a:lnTo>
                  <a:lnTo>
                    <a:pt x="666766" y="23096"/>
                  </a:lnTo>
                  <a:lnTo>
                    <a:pt x="726278" y="23600"/>
                  </a:lnTo>
                  <a:lnTo>
                    <a:pt x="767283" y="23718"/>
                  </a:lnTo>
                  <a:lnTo>
                    <a:pt x="811966" y="23771"/>
                  </a:lnTo>
                  <a:lnTo>
                    <a:pt x="854755" y="27321"/>
                  </a:lnTo>
                  <a:lnTo>
                    <a:pt x="895822" y="31987"/>
                  </a:lnTo>
                  <a:lnTo>
                    <a:pt x="936123" y="34059"/>
                  </a:lnTo>
                  <a:lnTo>
                    <a:pt x="976081" y="38509"/>
                  </a:lnTo>
                  <a:lnTo>
                    <a:pt x="1017214" y="43573"/>
                  </a:lnTo>
                  <a:lnTo>
                    <a:pt x="1061952" y="45824"/>
                  </a:lnTo>
                  <a:lnTo>
                    <a:pt x="1119124" y="53412"/>
                  </a:lnTo>
                  <a:lnTo>
                    <a:pt x="1175898" y="57718"/>
                  </a:lnTo>
                  <a:lnTo>
                    <a:pt x="1234613" y="58993"/>
                  </a:lnTo>
                  <a:lnTo>
                    <a:pt x="1293903" y="59372"/>
                  </a:lnTo>
                  <a:lnTo>
                    <a:pt x="1347041" y="53164"/>
                  </a:lnTo>
                  <a:lnTo>
                    <a:pt x="1396300" y="49267"/>
                  </a:lnTo>
                  <a:lnTo>
                    <a:pt x="1476363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440"/>
          <p:cNvGrpSpPr/>
          <p:nvPr/>
        </p:nvGrpSpPr>
        <p:grpSpPr>
          <a:xfrm>
            <a:off x="7810504" y="5560219"/>
            <a:ext cx="988216" cy="333374"/>
            <a:chOff x="7810504" y="5560219"/>
            <a:chExt cx="988216" cy="333374"/>
          </a:xfrm>
        </p:grpSpPr>
        <p:sp>
          <p:nvSpPr>
            <p:cNvPr id="413" name="SMARTInkShape-2934"/>
            <p:cNvSpPr/>
            <p:nvPr>
              <p:custDataLst>
                <p:tags r:id="rId57"/>
              </p:custDataLst>
            </p:nvPr>
          </p:nvSpPr>
          <p:spPr>
            <a:xfrm>
              <a:off x="7810504" y="5655469"/>
              <a:ext cx="226216" cy="238124"/>
            </a:xfrm>
            <a:custGeom>
              <a:avLst/>
              <a:gdLst/>
              <a:ahLst/>
              <a:cxnLst/>
              <a:rect l="0" t="0" r="0" b="0"/>
              <a:pathLst>
                <a:path w="226216" h="238124">
                  <a:moveTo>
                    <a:pt x="11902" y="0"/>
                  </a:moveTo>
                  <a:lnTo>
                    <a:pt x="11902" y="0"/>
                  </a:lnTo>
                  <a:lnTo>
                    <a:pt x="0" y="0"/>
                  </a:lnTo>
                  <a:lnTo>
                    <a:pt x="10247" y="10250"/>
                  </a:lnTo>
                  <a:lnTo>
                    <a:pt x="12898" y="21085"/>
                  </a:lnTo>
                  <a:lnTo>
                    <a:pt x="19989" y="33440"/>
                  </a:lnTo>
                  <a:lnTo>
                    <a:pt x="23998" y="51947"/>
                  </a:lnTo>
                  <a:lnTo>
                    <a:pt x="33009" y="70723"/>
                  </a:lnTo>
                  <a:lnTo>
                    <a:pt x="39005" y="104611"/>
                  </a:lnTo>
                  <a:lnTo>
                    <a:pt x="43793" y="113963"/>
                  </a:lnTo>
                  <a:lnTo>
                    <a:pt x="46487" y="127987"/>
                  </a:lnTo>
                  <a:lnTo>
                    <a:pt x="47471" y="157051"/>
                  </a:lnTo>
                  <a:lnTo>
                    <a:pt x="51082" y="165932"/>
                  </a:lnTo>
                  <a:lnTo>
                    <a:pt x="55774" y="174289"/>
                  </a:lnTo>
                  <a:lnTo>
                    <a:pt x="58786" y="190433"/>
                  </a:lnTo>
                  <a:lnTo>
                    <a:pt x="59033" y="194425"/>
                  </a:lnTo>
                  <a:lnTo>
                    <a:pt x="62835" y="202386"/>
                  </a:lnTo>
                  <a:lnTo>
                    <a:pt x="67611" y="210333"/>
                  </a:lnTo>
                  <a:lnTo>
                    <a:pt x="70679" y="226217"/>
                  </a:lnTo>
                  <a:lnTo>
                    <a:pt x="71285" y="235773"/>
                  </a:lnTo>
                  <a:lnTo>
                    <a:pt x="72657" y="236557"/>
                  </a:lnTo>
                  <a:lnTo>
                    <a:pt x="86647" y="238097"/>
                  </a:lnTo>
                  <a:lnTo>
                    <a:pt x="101063" y="238123"/>
                  </a:lnTo>
                  <a:lnTo>
                    <a:pt x="103093" y="236800"/>
                  </a:lnTo>
                  <a:lnTo>
                    <a:pt x="104446" y="234596"/>
                  </a:lnTo>
                  <a:lnTo>
                    <a:pt x="105348" y="231803"/>
                  </a:lnTo>
                  <a:lnTo>
                    <a:pt x="142942" y="177522"/>
                  </a:lnTo>
                  <a:lnTo>
                    <a:pt x="170655" y="122969"/>
                  </a:lnTo>
                  <a:lnTo>
                    <a:pt x="198875" y="74227"/>
                  </a:lnTo>
                  <a:lnTo>
                    <a:pt x="200050" y="69328"/>
                  </a:lnTo>
                  <a:lnTo>
                    <a:pt x="202157" y="66062"/>
                  </a:lnTo>
                  <a:lnTo>
                    <a:pt x="204885" y="63885"/>
                  </a:lnTo>
                  <a:lnTo>
                    <a:pt x="211443" y="60143"/>
                  </a:lnTo>
                  <a:lnTo>
                    <a:pt x="225561" y="48191"/>
                  </a:lnTo>
                  <a:lnTo>
                    <a:pt x="226215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935"/>
            <p:cNvSpPr/>
            <p:nvPr>
              <p:custDataLst>
                <p:tags r:id="rId58"/>
              </p:custDataLst>
            </p:nvPr>
          </p:nvSpPr>
          <p:spPr>
            <a:xfrm>
              <a:off x="8143875" y="5703094"/>
              <a:ext cx="35720" cy="149263"/>
            </a:xfrm>
            <a:custGeom>
              <a:avLst/>
              <a:gdLst/>
              <a:ahLst/>
              <a:cxnLst/>
              <a:rect l="0" t="0" r="0" b="0"/>
              <a:pathLst>
                <a:path w="35720" h="149263">
                  <a:moveTo>
                    <a:pt x="0" y="0"/>
                  </a:moveTo>
                  <a:lnTo>
                    <a:pt x="0" y="0"/>
                  </a:lnTo>
                  <a:lnTo>
                    <a:pt x="10251" y="0"/>
                  </a:lnTo>
                  <a:lnTo>
                    <a:pt x="10802" y="1322"/>
                  </a:lnTo>
                  <a:lnTo>
                    <a:pt x="13226" y="43765"/>
                  </a:lnTo>
                  <a:lnTo>
                    <a:pt x="21330" y="59552"/>
                  </a:lnTo>
                  <a:lnTo>
                    <a:pt x="23793" y="118327"/>
                  </a:lnTo>
                  <a:lnTo>
                    <a:pt x="23812" y="140480"/>
                  </a:lnTo>
                  <a:lnTo>
                    <a:pt x="30132" y="148485"/>
                  </a:lnTo>
                  <a:lnTo>
                    <a:pt x="31994" y="149262"/>
                  </a:lnTo>
                  <a:lnTo>
                    <a:pt x="33236" y="148456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936"/>
            <p:cNvSpPr/>
            <p:nvPr>
              <p:custDataLst>
                <p:tags r:id="rId59"/>
              </p:custDataLst>
            </p:nvPr>
          </p:nvSpPr>
          <p:spPr>
            <a:xfrm>
              <a:off x="8179636" y="5560219"/>
              <a:ext cx="11865" cy="11907"/>
            </a:xfrm>
            <a:custGeom>
              <a:avLst/>
              <a:gdLst/>
              <a:ahLst/>
              <a:cxnLst/>
              <a:rect l="0" t="0" r="0" b="0"/>
              <a:pathLst>
                <a:path w="11865" h="11907">
                  <a:moveTo>
                    <a:pt x="11864" y="0"/>
                  </a:moveTo>
                  <a:lnTo>
                    <a:pt x="11864" y="0"/>
                  </a:lnTo>
                  <a:lnTo>
                    <a:pt x="0" y="0"/>
                  </a:lnTo>
                  <a:lnTo>
                    <a:pt x="11864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937"/>
            <p:cNvSpPr/>
            <p:nvPr>
              <p:custDataLst>
                <p:tags r:id="rId60"/>
              </p:custDataLst>
            </p:nvPr>
          </p:nvSpPr>
          <p:spPr>
            <a:xfrm>
              <a:off x="8310563" y="5631656"/>
              <a:ext cx="202407" cy="214252"/>
            </a:xfrm>
            <a:custGeom>
              <a:avLst/>
              <a:gdLst/>
              <a:ahLst/>
              <a:cxnLst/>
              <a:rect l="0" t="0" r="0" b="0"/>
              <a:pathLst>
                <a:path w="202407" h="214252">
                  <a:moveTo>
                    <a:pt x="0" y="0"/>
                  </a:moveTo>
                  <a:lnTo>
                    <a:pt x="0" y="0"/>
                  </a:lnTo>
                  <a:lnTo>
                    <a:pt x="0" y="39748"/>
                  </a:lnTo>
                  <a:lnTo>
                    <a:pt x="11170" y="95562"/>
                  </a:lnTo>
                  <a:lnTo>
                    <a:pt x="11863" y="150830"/>
                  </a:lnTo>
                  <a:lnTo>
                    <a:pt x="15414" y="163167"/>
                  </a:lnTo>
                  <a:lnTo>
                    <a:pt x="20080" y="173061"/>
                  </a:lnTo>
                  <a:lnTo>
                    <a:pt x="23321" y="194262"/>
                  </a:lnTo>
                  <a:lnTo>
                    <a:pt x="23769" y="211942"/>
                  </a:lnTo>
                  <a:lnTo>
                    <a:pt x="25106" y="212733"/>
                  </a:lnTo>
                  <a:lnTo>
                    <a:pt x="35227" y="214251"/>
                  </a:lnTo>
                  <a:lnTo>
                    <a:pt x="79412" y="169292"/>
                  </a:lnTo>
                  <a:lnTo>
                    <a:pt x="111373" y="118350"/>
                  </a:lnTo>
                  <a:lnTo>
                    <a:pt x="152080" y="59722"/>
                  </a:lnTo>
                  <a:lnTo>
                    <a:pt x="188100" y="14468"/>
                  </a:lnTo>
                  <a:lnTo>
                    <a:pt x="202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938"/>
            <p:cNvSpPr/>
            <p:nvPr>
              <p:custDataLst>
                <p:tags r:id="rId61"/>
              </p:custDataLst>
            </p:nvPr>
          </p:nvSpPr>
          <p:spPr>
            <a:xfrm>
              <a:off x="8560594" y="5572284"/>
              <a:ext cx="238126" cy="272619"/>
            </a:xfrm>
            <a:custGeom>
              <a:avLst/>
              <a:gdLst/>
              <a:ahLst/>
              <a:cxnLst/>
              <a:rect l="0" t="0" r="0" b="0"/>
              <a:pathLst>
                <a:path w="238126" h="272619">
                  <a:moveTo>
                    <a:pt x="0" y="178435"/>
                  </a:moveTo>
                  <a:lnTo>
                    <a:pt x="0" y="178435"/>
                  </a:lnTo>
                  <a:lnTo>
                    <a:pt x="18082" y="178435"/>
                  </a:lnTo>
                  <a:lnTo>
                    <a:pt x="24793" y="174907"/>
                  </a:lnTo>
                  <a:lnTo>
                    <a:pt x="32185" y="170253"/>
                  </a:lnTo>
                  <a:lnTo>
                    <a:pt x="86465" y="154500"/>
                  </a:lnTo>
                  <a:lnTo>
                    <a:pt x="128205" y="130569"/>
                  </a:lnTo>
                  <a:lnTo>
                    <a:pt x="187643" y="85536"/>
                  </a:lnTo>
                  <a:lnTo>
                    <a:pt x="206821" y="66819"/>
                  </a:lnTo>
                  <a:lnTo>
                    <a:pt x="210983" y="59154"/>
                  </a:lnTo>
                  <a:lnTo>
                    <a:pt x="214118" y="37899"/>
                  </a:lnTo>
                  <a:lnTo>
                    <a:pt x="214254" y="29932"/>
                  </a:lnTo>
                  <a:lnTo>
                    <a:pt x="212951" y="27839"/>
                  </a:lnTo>
                  <a:lnTo>
                    <a:pt x="210758" y="26444"/>
                  </a:lnTo>
                  <a:lnTo>
                    <a:pt x="207974" y="25514"/>
                  </a:lnTo>
                  <a:lnTo>
                    <a:pt x="190187" y="14475"/>
                  </a:lnTo>
                  <a:lnTo>
                    <a:pt x="186322" y="13566"/>
                  </a:lnTo>
                  <a:lnTo>
                    <a:pt x="166659" y="2564"/>
                  </a:lnTo>
                  <a:lnTo>
                    <a:pt x="132584" y="0"/>
                  </a:lnTo>
                  <a:lnTo>
                    <a:pt x="121543" y="3439"/>
                  </a:lnTo>
                  <a:lnTo>
                    <a:pt x="112228" y="8055"/>
                  </a:lnTo>
                  <a:lnTo>
                    <a:pt x="85105" y="17581"/>
                  </a:lnTo>
                  <a:lnTo>
                    <a:pt x="69167" y="28175"/>
                  </a:lnTo>
                  <a:lnTo>
                    <a:pt x="56065" y="46013"/>
                  </a:lnTo>
                  <a:lnTo>
                    <a:pt x="39936" y="88403"/>
                  </a:lnTo>
                  <a:lnTo>
                    <a:pt x="35829" y="147821"/>
                  </a:lnTo>
                  <a:lnTo>
                    <a:pt x="37073" y="170834"/>
                  </a:lnTo>
                  <a:lnTo>
                    <a:pt x="53456" y="223759"/>
                  </a:lnTo>
                  <a:lnTo>
                    <a:pt x="63888" y="235179"/>
                  </a:lnTo>
                  <a:lnTo>
                    <a:pt x="104216" y="268284"/>
                  </a:lnTo>
                  <a:lnTo>
                    <a:pt x="131957" y="272618"/>
                  </a:lnTo>
                  <a:lnTo>
                    <a:pt x="172108" y="272222"/>
                  </a:lnTo>
                  <a:lnTo>
                    <a:pt x="238125" y="249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1441"/>
          <p:cNvGrpSpPr/>
          <p:nvPr/>
        </p:nvGrpSpPr>
        <p:grpSpPr>
          <a:xfrm>
            <a:off x="5869930" y="5167313"/>
            <a:ext cx="1414981" cy="952501"/>
            <a:chOff x="5869930" y="5167313"/>
            <a:chExt cx="1414981" cy="952501"/>
          </a:xfrm>
        </p:grpSpPr>
        <p:sp>
          <p:nvSpPr>
            <p:cNvPr id="419" name="SMARTInkShape-2939"/>
            <p:cNvSpPr/>
            <p:nvPr>
              <p:custDataLst>
                <p:tags r:id="rId54"/>
              </p:custDataLst>
            </p:nvPr>
          </p:nvSpPr>
          <p:spPr>
            <a:xfrm>
              <a:off x="5869930" y="5453063"/>
              <a:ext cx="226071" cy="439983"/>
            </a:xfrm>
            <a:custGeom>
              <a:avLst/>
              <a:gdLst/>
              <a:ahLst/>
              <a:cxnLst/>
              <a:rect l="0" t="0" r="0" b="0"/>
              <a:pathLst>
                <a:path w="226071" h="439983">
                  <a:moveTo>
                    <a:pt x="83195" y="0"/>
                  </a:moveTo>
                  <a:lnTo>
                    <a:pt x="83195" y="0"/>
                  </a:lnTo>
                  <a:lnTo>
                    <a:pt x="59531" y="0"/>
                  </a:lnTo>
                  <a:lnTo>
                    <a:pt x="58062" y="33210"/>
                  </a:lnTo>
                  <a:lnTo>
                    <a:pt x="49959" y="60604"/>
                  </a:lnTo>
                  <a:lnTo>
                    <a:pt x="38271" y="116673"/>
                  </a:lnTo>
                  <a:lnTo>
                    <a:pt x="27743" y="167941"/>
                  </a:lnTo>
                  <a:lnTo>
                    <a:pt x="17880" y="220062"/>
                  </a:lnTo>
                  <a:lnTo>
                    <a:pt x="12565" y="271073"/>
                  </a:lnTo>
                  <a:lnTo>
                    <a:pt x="8468" y="300363"/>
                  </a:lnTo>
                  <a:lnTo>
                    <a:pt x="355" y="354335"/>
                  </a:lnTo>
                  <a:lnTo>
                    <a:pt x="0" y="371042"/>
                  </a:lnTo>
                  <a:lnTo>
                    <a:pt x="3445" y="380101"/>
                  </a:lnTo>
                  <a:lnTo>
                    <a:pt x="8063" y="388538"/>
                  </a:lnTo>
                  <a:lnTo>
                    <a:pt x="11272" y="402408"/>
                  </a:lnTo>
                  <a:lnTo>
                    <a:pt x="41251" y="434290"/>
                  </a:lnTo>
                  <a:lnTo>
                    <a:pt x="51766" y="437758"/>
                  </a:lnTo>
                  <a:lnTo>
                    <a:pt x="73753" y="439982"/>
                  </a:lnTo>
                  <a:lnTo>
                    <a:pt x="82526" y="436760"/>
                  </a:lnTo>
                  <a:lnTo>
                    <a:pt x="86718" y="434048"/>
                  </a:lnTo>
                  <a:lnTo>
                    <a:pt x="116373" y="425811"/>
                  </a:lnTo>
                  <a:lnTo>
                    <a:pt x="121188" y="422780"/>
                  </a:lnTo>
                  <a:lnTo>
                    <a:pt x="169549" y="407567"/>
                  </a:lnTo>
                  <a:lnTo>
                    <a:pt x="226070" y="369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940"/>
            <p:cNvSpPr/>
            <p:nvPr>
              <p:custDataLst>
                <p:tags r:id="rId55"/>
              </p:custDataLst>
            </p:nvPr>
          </p:nvSpPr>
          <p:spPr>
            <a:xfrm>
              <a:off x="6179344" y="5453129"/>
              <a:ext cx="654337" cy="402392"/>
            </a:xfrm>
            <a:custGeom>
              <a:avLst/>
              <a:gdLst/>
              <a:ahLst/>
              <a:cxnLst/>
              <a:rect l="0" t="0" r="0" b="0"/>
              <a:pathLst>
                <a:path w="654337" h="402392">
                  <a:moveTo>
                    <a:pt x="0" y="345215"/>
                  </a:moveTo>
                  <a:lnTo>
                    <a:pt x="0" y="345215"/>
                  </a:lnTo>
                  <a:lnTo>
                    <a:pt x="11415" y="345215"/>
                  </a:lnTo>
                  <a:lnTo>
                    <a:pt x="21315" y="337033"/>
                  </a:lnTo>
                  <a:lnTo>
                    <a:pt x="28435" y="334964"/>
                  </a:lnTo>
                  <a:lnTo>
                    <a:pt x="30863" y="333090"/>
                  </a:lnTo>
                  <a:lnTo>
                    <a:pt x="71504" y="276238"/>
                  </a:lnTo>
                  <a:lnTo>
                    <a:pt x="116270" y="217261"/>
                  </a:lnTo>
                  <a:lnTo>
                    <a:pt x="117202" y="216256"/>
                  </a:lnTo>
                  <a:lnTo>
                    <a:pt x="116498" y="215586"/>
                  </a:lnTo>
                  <a:lnTo>
                    <a:pt x="106827" y="214363"/>
                  </a:lnTo>
                  <a:lnTo>
                    <a:pt x="101278" y="214298"/>
                  </a:lnTo>
                  <a:lnTo>
                    <a:pt x="94401" y="217796"/>
                  </a:lnTo>
                  <a:lnTo>
                    <a:pt x="43611" y="265888"/>
                  </a:lnTo>
                  <a:lnTo>
                    <a:pt x="39227" y="277326"/>
                  </a:lnTo>
                  <a:lnTo>
                    <a:pt x="35779" y="331547"/>
                  </a:lnTo>
                  <a:lnTo>
                    <a:pt x="35736" y="347486"/>
                  </a:lnTo>
                  <a:lnTo>
                    <a:pt x="39254" y="356366"/>
                  </a:lnTo>
                  <a:lnTo>
                    <a:pt x="75466" y="396795"/>
                  </a:lnTo>
                  <a:lnTo>
                    <a:pt x="86898" y="401212"/>
                  </a:lnTo>
                  <a:lnTo>
                    <a:pt x="93651" y="402391"/>
                  </a:lnTo>
                  <a:lnTo>
                    <a:pt x="108209" y="400171"/>
                  </a:lnTo>
                  <a:lnTo>
                    <a:pt x="145659" y="384300"/>
                  </a:lnTo>
                  <a:lnTo>
                    <a:pt x="198933" y="336556"/>
                  </a:lnTo>
                  <a:lnTo>
                    <a:pt x="249006" y="283172"/>
                  </a:lnTo>
                  <a:lnTo>
                    <a:pt x="289701" y="224002"/>
                  </a:lnTo>
                  <a:lnTo>
                    <a:pt x="297648" y="218582"/>
                  </a:lnTo>
                  <a:lnTo>
                    <a:pt x="301619" y="217137"/>
                  </a:lnTo>
                  <a:lnTo>
                    <a:pt x="304266" y="214849"/>
                  </a:lnTo>
                  <a:lnTo>
                    <a:pt x="309501" y="202508"/>
                  </a:lnTo>
                  <a:lnTo>
                    <a:pt x="291824" y="202343"/>
                  </a:lnTo>
                  <a:lnTo>
                    <a:pt x="289800" y="203665"/>
                  </a:lnTo>
                  <a:lnTo>
                    <a:pt x="288449" y="205869"/>
                  </a:lnTo>
                  <a:lnTo>
                    <a:pt x="287549" y="208661"/>
                  </a:lnTo>
                  <a:lnTo>
                    <a:pt x="253892" y="266345"/>
                  </a:lnTo>
                  <a:lnTo>
                    <a:pt x="231501" y="313509"/>
                  </a:lnTo>
                  <a:lnTo>
                    <a:pt x="226914" y="346838"/>
                  </a:lnTo>
                  <a:lnTo>
                    <a:pt x="230055" y="356078"/>
                  </a:lnTo>
                  <a:lnTo>
                    <a:pt x="234539" y="364595"/>
                  </a:lnTo>
                  <a:lnTo>
                    <a:pt x="236531" y="372789"/>
                  </a:lnTo>
                  <a:lnTo>
                    <a:pt x="238386" y="375503"/>
                  </a:lnTo>
                  <a:lnTo>
                    <a:pt x="240944" y="377314"/>
                  </a:lnTo>
                  <a:lnTo>
                    <a:pt x="247315" y="380647"/>
                  </a:lnTo>
                  <a:lnTo>
                    <a:pt x="254557" y="386539"/>
                  </a:lnTo>
                  <a:lnTo>
                    <a:pt x="258339" y="387316"/>
                  </a:lnTo>
                  <a:lnTo>
                    <a:pt x="262184" y="386511"/>
                  </a:lnTo>
                  <a:lnTo>
                    <a:pt x="269984" y="383413"/>
                  </a:lnTo>
                  <a:lnTo>
                    <a:pt x="281814" y="380346"/>
                  </a:lnTo>
                  <a:lnTo>
                    <a:pt x="317500" y="349066"/>
                  </a:lnTo>
                  <a:lnTo>
                    <a:pt x="333375" y="329757"/>
                  </a:lnTo>
                  <a:lnTo>
                    <a:pt x="353660" y="298323"/>
                  </a:lnTo>
                  <a:lnTo>
                    <a:pt x="370049" y="243686"/>
                  </a:lnTo>
                  <a:lnTo>
                    <a:pt x="372376" y="241809"/>
                  </a:lnTo>
                  <a:lnTo>
                    <a:pt x="380850" y="238124"/>
                  </a:lnTo>
                  <a:lnTo>
                    <a:pt x="382320" y="271270"/>
                  </a:lnTo>
                  <a:lnTo>
                    <a:pt x="390423" y="298663"/>
                  </a:lnTo>
                  <a:lnTo>
                    <a:pt x="393901" y="327913"/>
                  </a:lnTo>
                  <a:lnTo>
                    <a:pt x="402265" y="344934"/>
                  </a:lnTo>
                  <a:lnTo>
                    <a:pt x="403114" y="348996"/>
                  </a:lnTo>
                  <a:lnTo>
                    <a:pt x="405002" y="350381"/>
                  </a:lnTo>
                  <a:lnTo>
                    <a:pt x="407585" y="349982"/>
                  </a:lnTo>
                  <a:lnTo>
                    <a:pt x="417541" y="343099"/>
                  </a:lnTo>
                  <a:lnTo>
                    <a:pt x="421235" y="339835"/>
                  </a:lnTo>
                  <a:lnTo>
                    <a:pt x="425340" y="332681"/>
                  </a:lnTo>
                  <a:lnTo>
                    <a:pt x="452661" y="273451"/>
                  </a:lnTo>
                  <a:lnTo>
                    <a:pt x="468356" y="235642"/>
                  </a:lnTo>
                  <a:lnTo>
                    <a:pt x="478738" y="178209"/>
                  </a:lnTo>
                  <a:lnTo>
                    <a:pt x="496421" y="118954"/>
                  </a:lnTo>
                  <a:lnTo>
                    <a:pt x="515981" y="65779"/>
                  </a:lnTo>
                  <a:lnTo>
                    <a:pt x="533433" y="22336"/>
                  </a:lnTo>
                  <a:lnTo>
                    <a:pt x="535086" y="8629"/>
                  </a:lnTo>
                  <a:lnTo>
                    <a:pt x="536640" y="5730"/>
                  </a:lnTo>
                  <a:lnTo>
                    <a:pt x="538999" y="3798"/>
                  </a:lnTo>
                  <a:lnTo>
                    <a:pt x="547537" y="0"/>
                  </a:lnTo>
                  <a:lnTo>
                    <a:pt x="547686" y="53971"/>
                  </a:lnTo>
                  <a:lnTo>
                    <a:pt x="544160" y="85178"/>
                  </a:lnTo>
                  <a:lnTo>
                    <a:pt x="536885" y="143058"/>
                  </a:lnTo>
                  <a:lnTo>
                    <a:pt x="532470" y="186955"/>
                  </a:lnTo>
                  <a:lnTo>
                    <a:pt x="525573" y="221496"/>
                  </a:lnTo>
                  <a:lnTo>
                    <a:pt x="524024" y="263426"/>
                  </a:lnTo>
                  <a:lnTo>
                    <a:pt x="522651" y="266877"/>
                  </a:lnTo>
                  <a:lnTo>
                    <a:pt x="520413" y="269177"/>
                  </a:lnTo>
                  <a:lnTo>
                    <a:pt x="517598" y="270711"/>
                  </a:lnTo>
                  <a:lnTo>
                    <a:pt x="515721" y="273056"/>
                  </a:lnTo>
                  <a:lnTo>
                    <a:pt x="512462" y="283759"/>
                  </a:lnTo>
                  <a:lnTo>
                    <a:pt x="513620" y="284401"/>
                  </a:lnTo>
                  <a:lnTo>
                    <a:pt x="518436" y="285113"/>
                  </a:lnTo>
                  <a:lnTo>
                    <a:pt x="520248" y="283980"/>
                  </a:lnTo>
                  <a:lnTo>
                    <a:pt x="521457" y="281902"/>
                  </a:lnTo>
                  <a:lnTo>
                    <a:pt x="523397" y="275382"/>
                  </a:lnTo>
                  <a:lnTo>
                    <a:pt x="530054" y="267931"/>
                  </a:lnTo>
                  <a:lnTo>
                    <a:pt x="533235" y="257509"/>
                  </a:lnTo>
                  <a:lnTo>
                    <a:pt x="535972" y="245381"/>
                  </a:lnTo>
                  <a:lnTo>
                    <a:pt x="567639" y="187410"/>
                  </a:lnTo>
                  <a:lnTo>
                    <a:pt x="587389" y="163299"/>
                  </a:lnTo>
                  <a:lnTo>
                    <a:pt x="595318" y="158530"/>
                  </a:lnTo>
                  <a:lnTo>
                    <a:pt x="616773" y="154938"/>
                  </a:lnTo>
                  <a:lnTo>
                    <a:pt x="635490" y="154735"/>
                  </a:lnTo>
                  <a:lnTo>
                    <a:pt x="637973" y="156050"/>
                  </a:lnTo>
                  <a:lnTo>
                    <a:pt x="639627" y="158251"/>
                  </a:lnTo>
                  <a:lnTo>
                    <a:pt x="641467" y="164223"/>
                  </a:lnTo>
                  <a:lnTo>
                    <a:pt x="642283" y="171287"/>
                  </a:lnTo>
                  <a:lnTo>
                    <a:pt x="646173" y="178838"/>
                  </a:lnTo>
                  <a:lnTo>
                    <a:pt x="650990" y="186602"/>
                  </a:lnTo>
                  <a:lnTo>
                    <a:pt x="653702" y="199735"/>
                  </a:lnTo>
                  <a:lnTo>
                    <a:pt x="654336" y="212647"/>
                  </a:lnTo>
                  <a:lnTo>
                    <a:pt x="651091" y="223678"/>
                  </a:lnTo>
                  <a:lnTo>
                    <a:pt x="646560" y="234312"/>
                  </a:lnTo>
                  <a:lnTo>
                    <a:pt x="643078" y="293784"/>
                  </a:lnTo>
                  <a:lnTo>
                    <a:pt x="641641" y="317221"/>
                  </a:lnTo>
                  <a:lnTo>
                    <a:pt x="636629" y="331009"/>
                  </a:lnTo>
                  <a:lnTo>
                    <a:pt x="636086" y="337068"/>
                  </a:lnTo>
                  <a:lnTo>
                    <a:pt x="642937" y="36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941"/>
            <p:cNvSpPr/>
            <p:nvPr>
              <p:custDataLst>
                <p:tags r:id="rId56"/>
              </p:custDataLst>
            </p:nvPr>
          </p:nvSpPr>
          <p:spPr>
            <a:xfrm>
              <a:off x="7096125" y="5167313"/>
              <a:ext cx="188786" cy="952501"/>
            </a:xfrm>
            <a:custGeom>
              <a:avLst/>
              <a:gdLst/>
              <a:ahLst/>
              <a:cxnLst/>
              <a:rect l="0" t="0" r="0" b="0"/>
              <a:pathLst>
                <a:path w="188786" h="952501">
                  <a:moveTo>
                    <a:pt x="11906" y="0"/>
                  </a:moveTo>
                  <a:lnTo>
                    <a:pt x="11906" y="0"/>
                  </a:lnTo>
                  <a:lnTo>
                    <a:pt x="18226" y="0"/>
                  </a:lnTo>
                  <a:lnTo>
                    <a:pt x="24857" y="3526"/>
                  </a:lnTo>
                  <a:lnTo>
                    <a:pt x="32214" y="8182"/>
                  </a:lnTo>
                  <a:lnTo>
                    <a:pt x="43793" y="12125"/>
                  </a:lnTo>
                  <a:lnTo>
                    <a:pt x="75664" y="33440"/>
                  </a:lnTo>
                  <a:lnTo>
                    <a:pt x="114997" y="88562"/>
                  </a:lnTo>
                  <a:lnTo>
                    <a:pt x="142870" y="142948"/>
                  </a:lnTo>
                  <a:lnTo>
                    <a:pt x="166688" y="199930"/>
                  </a:lnTo>
                  <a:lnTo>
                    <a:pt x="173302" y="218504"/>
                  </a:lnTo>
                  <a:lnTo>
                    <a:pt x="179452" y="277934"/>
                  </a:lnTo>
                  <a:lnTo>
                    <a:pt x="188785" y="333914"/>
                  </a:lnTo>
                  <a:lnTo>
                    <a:pt x="180850" y="383554"/>
                  </a:lnTo>
                  <a:lnTo>
                    <a:pt x="170709" y="440867"/>
                  </a:lnTo>
                  <a:lnTo>
                    <a:pt x="163954" y="491750"/>
                  </a:lnTo>
                  <a:lnTo>
                    <a:pt x="150273" y="546045"/>
                  </a:lnTo>
                  <a:lnTo>
                    <a:pt x="134830" y="596312"/>
                  </a:lnTo>
                  <a:lnTo>
                    <a:pt x="119042" y="652297"/>
                  </a:lnTo>
                  <a:lnTo>
                    <a:pt x="103184" y="701965"/>
                  </a:lnTo>
                  <a:lnTo>
                    <a:pt x="83344" y="752510"/>
                  </a:lnTo>
                  <a:lnTo>
                    <a:pt x="63499" y="808620"/>
                  </a:lnTo>
                  <a:lnTo>
                    <a:pt x="41011" y="860782"/>
                  </a:lnTo>
                  <a:lnTo>
                    <a:pt x="30095" y="900848"/>
                  </a:lnTo>
                  <a:lnTo>
                    <a:pt x="15548" y="923139"/>
                  </a:lnTo>
                  <a:lnTo>
                    <a:pt x="2308" y="938034"/>
                  </a:lnTo>
                  <a:lnTo>
                    <a:pt x="0" y="952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SMARTInkShape-2942"/>
          <p:cNvSpPr/>
          <p:nvPr>
            <p:custDataLst>
              <p:tags r:id="rId1"/>
            </p:custDataLst>
          </p:nvPr>
        </p:nvSpPr>
        <p:spPr>
          <a:xfrm>
            <a:off x="5548317" y="5369719"/>
            <a:ext cx="142872" cy="785813"/>
          </a:xfrm>
          <a:custGeom>
            <a:avLst/>
            <a:gdLst/>
            <a:ahLst/>
            <a:cxnLst/>
            <a:rect l="0" t="0" r="0" b="0"/>
            <a:pathLst>
              <a:path w="142872" h="785813">
                <a:moveTo>
                  <a:pt x="142871" y="0"/>
                </a:moveTo>
                <a:lnTo>
                  <a:pt x="142871" y="0"/>
                </a:lnTo>
                <a:lnTo>
                  <a:pt x="131455" y="0"/>
                </a:lnTo>
                <a:lnTo>
                  <a:pt x="120756" y="10250"/>
                </a:lnTo>
                <a:lnTo>
                  <a:pt x="113240" y="11415"/>
                </a:lnTo>
                <a:lnTo>
                  <a:pt x="111212" y="12901"/>
                </a:lnTo>
                <a:lnTo>
                  <a:pt x="108956" y="18081"/>
                </a:lnTo>
                <a:lnTo>
                  <a:pt x="107032" y="19991"/>
                </a:lnTo>
                <a:lnTo>
                  <a:pt x="101366" y="22114"/>
                </a:lnTo>
                <a:lnTo>
                  <a:pt x="99325" y="24003"/>
                </a:lnTo>
                <a:lnTo>
                  <a:pt x="76366" y="67796"/>
                </a:lnTo>
                <a:lnTo>
                  <a:pt x="68879" y="92570"/>
                </a:lnTo>
                <a:lnTo>
                  <a:pt x="55053" y="116917"/>
                </a:lnTo>
                <a:lnTo>
                  <a:pt x="38550" y="170763"/>
                </a:lnTo>
                <a:lnTo>
                  <a:pt x="27112" y="202427"/>
                </a:lnTo>
                <a:lnTo>
                  <a:pt x="21260" y="226224"/>
                </a:lnTo>
                <a:lnTo>
                  <a:pt x="14675" y="250032"/>
                </a:lnTo>
                <a:lnTo>
                  <a:pt x="8618" y="301183"/>
                </a:lnTo>
                <a:lnTo>
                  <a:pt x="752" y="347028"/>
                </a:lnTo>
                <a:lnTo>
                  <a:pt x="62" y="402485"/>
                </a:lnTo>
                <a:lnTo>
                  <a:pt x="0" y="460238"/>
                </a:lnTo>
                <a:lnTo>
                  <a:pt x="12122" y="517252"/>
                </a:lnTo>
                <a:lnTo>
                  <a:pt x="30790" y="575687"/>
                </a:lnTo>
                <a:lnTo>
                  <a:pt x="41387" y="625262"/>
                </a:lnTo>
                <a:lnTo>
                  <a:pt x="63645" y="680850"/>
                </a:lnTo>
                <a:lnTo>
                  <a:pt x="87322" y="733713"/>
                </a:lnTo>
                <a:lnTo>
                  <a:pt x="116706" y="771334"/>
                </a:lnTo>
                <a:lnTo>
                  <a:pt x="130964" y="7858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1" name="SMARTInkShape-Group1443"/>
          <p:cNvGrpSpPr/>
          <p:nvPr/>
        </p:nvGrpSpPr>
        <p:grpSpPr>
          <a:xfrm>
            <a:off x="3833813" y="5441156"/>
            <a:ext cx="1381126" cy="464345"/>
            <a:chOff x="3833813" y="5441156"/>
            <a:chExt cx="1381126" cy="464345"/>
          </a:xfrm>
        </p:grpSpPr>
        <p:sp>
          <p:nvSpPr>
            <p:cNvPr id="424" name="SMARTInkShape-2943"/>
            <p:cNvSpPr/>
            <p:nvPr>
              <p:custDataLst>
                <p:tags r:id="rId47"/>
              </p:custDataLst>
            </p:nvPr>
          </p:nvSpPr>
          <p:spPr>
            <a:xfrm>
              <a:off x="4798722" y="5643563"/>
              <a:ext cx="416217" cy="214310"/>
            </a:xfrm>
            <a:custGeom>
              <a:avLst/>
              <a:gdLst/>
              <a:ahLst/>
              <a:cxnLst/>
              <a:rect l="0" t="0" r="0" b="0"/>
              <a:pathLst>
                <a:path w="416217" h="214310">
                  <a:moveTo>
                    <a:pt x="213809" y="23812"/>
                  </a:moveTo>
                  <a:lnTo>
                    <a:pt x="213809" y="23812"/>
                  </a:lnTo>
                  <a:lnTo>
                    <a:pt x="213809" y="12051"/>
                  </a:lnTo>
                  <a:lnTo>
                    <a:pt x="202048" y="11906"/>
                  </a:lnTo>
                  <a:lnTo>
                    <a:pt x="201946" y="5586"/>
                  </a:lnTo>
                  <a:lnTo>
                    <a:pt x="200609" y="3724"/>
                  </a:lnTo>
                  <a:lnTo>
                    <a:pt x="195595" y="1655"/>
                  </a:lnTo>
                  <a:lnTo>
                    <a:pt x="136735" y="0"/>
                  </a:lnTo>
                  <a:lnTo>
                    <a:pt x="85189" y="0"/>
                  </a:lnTo>
                  <a:lnTo>
                    <a:pt x="73799" y="8182"/>
                  </a:lnTo>
                  <a:lnTo>
                    <a:pt x="62669" y="10802"/>
                  </a:lnTo>
                  <a:lnTo>
                    <a:pt x="54914" y="11415"/>
                  </a:lnTo>
                  <a:lnTo>
                    <a:pt x="52316" y="12901"/>
                  </a:lnTo>
                  <a:lnTo>
                    <a:pt x="50585" y="15216"/>
                  </a:lnTo>
                  <a:lnTo>
                    <a:pt x="49430" y="18081"/>
                  </a:lnTo>
                  <a:lnTo>
                    <a:pt x="47337" y="19992"/>
                  </a:lnTo>
                  <a:lnTo>
                    <a:pt x="34474" y="26585"/>
                  </a:lnTo>
                  <a:lnTo>
                    <a:pt x="30752" y="29629"/>
                  </a:lnTo>
                  <a:lnTo>
                    <a:pt x="26617" y="36540"/>
                  </a:lnTo>
                  <a:lnTo>
                    <a:pt x="23962" y="51756"/>
                  </a:lnTo>
                  <a:lnTo>
                    <a:pt x="22421" y="54348"/>
                  </a:lnTo>
                  <a:lnTo>
                    <a:pt x="20072" y="56075"/>
                  </a:lnTo>
                  <a:lnTo>
                    <a:pt x="17182" y="57227"/>
                  </a:lnTo>
                  <a:lnTo>
                    <a:pt x="15255" y="59318"/>
                  </a:lnTo>
                  <a:lnTo>
                    <a:pt x="13115" y="65168"/>
                  </a:lnTo>
                  <a:lnTo>
                    <a:pt x="10418" y="79704"/>
                  </a:lnTo>
                  <a:lnTo>
                    <a:pt x="3321" y="91378"/>
                  </a:lnTo>
                  <a:lnTo>
                    <a:pt x="252" y="107176"/>
                  </a:lnTo>
                  <a:lnTo>
                    <a:pt x="0" y="111137"/>
                  </a:lnTo>
                  <a:lnTo>
                    <a:pt x="3248" y="119068"/>
                  </a:lnTo>
                  <a:lnTo>
                    <a:pt x="7778" y="127001"/>
                  </a:lnTo>
                  <a:lnTo>
                    <a:pt x="10687" y="142875"/>
                  </a:lnTo>
                  <a:lnTo>
                    <a:pt x="10926" y="146843"/>
                  </a:lnTo>
                  <a:lnTo>
                    <a:pt x="14719" y="154781"/>
                  </a:lnTo>
                  <a:lnTo>
                    <a:pt x="51598" y="194959"/>
                  </a:lnTo>
                  <a:lnTo>
                    <a:pt x="59253" y="199095"/>
                  </a:lnTo>
                  <a:lnTo>
                    <a:pt x="67065" y="202257"/>
                  </a:lnTo>
                  <a:lnTo>
                    <a:pt x="74948" y="208072"/>
                  </a:lnTo>
                  <a:lnTo>
                    <a:pt x="86388" y="211539"/>
                  </a:lnTo>
                  <a:lnTo>
                    <a:pt x="142307" y="214291"/>
                  </a:lnTo>
                  <a:lnTo>
                    <a:pt x="158233" y="214309"/>
                  </a:lnTo>
                  <a:lnTo>
                    <a:pt x="166178" y="210782"/>
                  </a:lnTo>
                  <a:lnTo>
                    <a:pt x="174119" y="206128"/>
                  </a:lnTo>
                  <a:lnTo>
                    <a:pt x="186027" y="202186"/>
                  </a:lnTo>
                  <a:lnTo>
                    <a:pt x="197933" y="194550"/>
                  </a:lnTo>
                  <a:lnTo>
                    <a:pt x="209841" y="190377"/>
                  </a:lnTo>
                  <a:lnTo>
                    <a:pt x="217778" y="184712"/>
                  </a:lnTo>
                  <a:lnTo>
                    <a:pt x="222188" y="177784"/>
                  </a:lnTo>
                  <a:lnTo>
                    <a:pt x="225470" y="170296"/>
                  </a:lnTo>
                  <a:lnTo>
                    <a:pt x="246218" y="142854"/>
                  </a:lnTo>
                  <a:lnTo>
                    <a:pt x="250415" y="123028"/>
                  </a:lnTo>
                  <a:lnTo>
                    <a:pt x="259722" y="109508"/>
                  </a:lnTo>
                  <a:lnTo>
                    <a:pt x="261096" y="98115"/>
                  </a:lnTo>
                  <a:lnTo>
                    <a:pt x="261421" y="67425"/>
                  </a:lnTo>
                  <a:lnTo>
                    <a:pt x="257900" y="59511"/>
                  </a:lnTo>
                  <a:lnTo>
                    <a:pt x="253249" y="51584"/>
                  </a:lnTo>
                  <a:lnTo>
                    <a:pt x="250018" y="38070"/>
                  </a:lnTo>
                  <a:lnTo>
                    <a:pt x="249673" y="30094"/>
                  </a:lnTo>
                  <a:lnTo>
                    <a:pt x="246063" y="23077"/>
                  </a:lnTo>
                  <a:lnTo>
                    <a:pt x="237769" y="12100"/>
                  </a:lnTo>
                  <a:lnTo>
                    <a:pt x="237622" y="12"/>
                  </a:lnTo>
                  <a:lnTo>
                    <a:pt x="237622" y="53707"/>
                  </a:lnTo>
                  <a:lnTo>
                    <a:pt x="237622" y="87701"/>
                  </a:lnTo>
                  <a:lnTo>
                    <a:pt x="241149" y="95422"/>
                  </a:lnTo>
                  <a:lnTo>
                    <a:pt x="245804" y="103264"/>
                  </a:lnTo>
                  <a:lnTo>
                    <a:pt x="249037" y="116720"/>
                  </a:lnTo>
                  <a:lnTo>
                    <a:pt x="257613" y="128104"/>
                  </a:lnTo>
                  <a:lnTo>
                    <a:pt x="261625" y="139233"/>
                  </a:lnTo>
                  <a:lnTo>
                    <a:pt x="269281" y="150909"/>
                  </a:lnTo>
                  <a:lnTo>
                    <a:pt x="271536" y="158793"/>
                  </a:lnTo>
                  <a:lnTo>
                    <a:pt x="273460" y="161424"/>
                  </a:lnTo>
                  <a:lnTo>
                    <a:pt x="276066" y="163179"/>
                  </a:lnTo>
                  <a:lnTo>
                    <a:pt x="282489" y="166450"/>
                  </a:lnTo>
                  <a:lnTo>
                    <a:pt x="294961" y="176733"/>
                  </a:lnTo>
                  <a:lnTo>
                    <a:pt x="306224" y="179549"/>
                  </a:lnTo>
                  <a:lnTo>
                    <a:pt x="317333" y="186667"/>
                  </a:lnTo>
                  <a:lnTo>
                    <a:pt x="332938" y="189742"/>
                  </a:lnTo>
                  <a:lnTo>
                    <a:pt x="336885" y="189994"/>
                  </a:lnTo>
                  <a:lnTo>
                    <a:pt x="393384" y="177364"/>
                  </a:lnTo>
                  <a:lnTo>
                    <a:pt x="416216" y="166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944"/>
            <p:cNvSpPr/>
            <p:nvPr>
              <p:custDataLst>
                <p:tags r:id="rId48"/>
              </p:custDataLst>
            </p:nvPr>
          </p:nvSpPr>
          <p:spPr>
            <a:xfrm>
              <a:off x="4524375" y="5441156"/>
              <a:ext cx="107157" cy="416570"/>
            </a:xfrm>
            <a:custGeom>
              <a:avLst/>
              <a:gdLst/>
              <a:ahLst/>
              <a:cxnLst/>
              <a:rect l="0" t="0" r="0" b="0"/>
              <a:pathLst>
                <a:path w="107157" h="416570">
                  <a:moveTo>
                    <a:pt x="11906" y="0"/>
                  </a:moveTo>
                  <a:lnTo>
                    <a:pt x="11906" y="0"/>
                  </a:lnTo>
                  <a:lnTo>
                    <a:pt x="0" y="0"/>
                  </a:lnTo>
                  <a:lnTo>
                    <a:pt x="0" y="6320"/>
                  </a:lnTo>
                  <a:lnTo>
                    <a:pt x="1323" y="8182"/>
                  </a:lnTo>
                  <a:lnTo>
                    <a:pt x="3527" y="9423"/>
                  </a:lnTo>
                  <a:lnTo>
                    <a:pt x="10251" y="11415"/>
                  </a:lnTo>
                  <a:lnTo>
                    <a:pt x="11170" y="15217"/>
                  </a:lnTo>
                  <a:lnTo>
                    <a:pt x="11906" y="72180"/>
                  </a:lnTo>
                  <a:lnTo>
                    <a:pt x="11906" y="123036"/>
                  </a:lnTo>
                  <a:lnTo>
                    <a:pt x="15434" y="130970"/>
                  </a:lnTo>
                  <a:lnTo>
                    <a:pt x="20089" y="138907"/>
                  </a:lnTo>
                  <a:lnTo>
                    <a:pt x="23076" y="154782"/>
                  </a:lnTo>
                  <a:lnTo>
                    <a:pt x="23800" y="183053"/>
                  </a:lnTo>
                  <a:lnTo>
                    <a:pt x="27334" y="190718"/>
                  </a:lnTo>
                  <a:lnTo>
                    <a:pt x="31992" y="198535"/>
                  </a:lnTo>
                  <a:lnTo>
                    <a:pt x="34982" y="214333"/>
                  </a:lnTo>
                  <a:lnTo>
                    <a:pt x="35675" y="242096"/>
                  </a:lnTo>
                  <a:lnTo>
                    <a:pt x="39227" y="250032"/>
                  </a:lnTo>
                  <a:lnTo>
                    <a:pt x="43893" y="257969"/>
                  </a:lnTo>
                  <a:lnTo>
                    <a:pt x="47134" y="271492"/>
                  </a:lnTo>
                  <a:lnTo>
                    <a:pt x="47611" y="301771"/>
                  </a:lnTo>
                  <a:lnTo>
                    <a:pt x="48938" y="304368"/>
                  </a:lnTo>
                  <a:lnTo>
                    <a:pt x="51147" y="306099"/>
                  </a:lnTo>
                  <a:lnTo>
                    <a:pt x="53941" y="307254"/>
                  </a:lnTo>
                  <a:lnTo>
                    <a:pt x="55806" y="309347"/>
                  </a:lnTo>
                  <a:lnTo>
                    <a:pt x="57875" y="315198"/>
                  </a:lnTo>
                  <a:lnTo>
                    <a:pt x="59488" y="339043"/>
                  </a:lnTo>
                  <a:lnTo>
                    <a:pt x="60825" y="341122"/>
                  </a:lnTo>
                  <a:lnTo>
                    <a:pt x="63040" y="342508"/>
                  </a:lnTo>
                  <a:lnTo>
                    <a:pt x="65839" y="343432"/>
                  </a:lnTo>
                  <a:lnTo>
                    <a:pt x="67706" y="345373"/>
                  </a:lnTo>
                  <a:lnTo>
                    <a:pt x="70946" y="355371"/>
                  </a:lnTo>
                  <a:lnTo>
                    <a:pt x="71433" y="380350"/>
                  </a:lnTo>
                  <a:lnTo>
                    <a:pt x="81688" y="391195"/>
                  </a:lnTo>
                  <a:lnTo>
                    <a:pt x="83300" y="404278"/>
                  </a:lnTo>
                  <a:lnTo>
                    <a:pt x="95104" y="416569"/>
                  </a:lnTo>
                  <a:lnTo>
                    <a:pt x="107156" y="404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945"/>
            <p:cNvSpPr/>
            <p:nvPr>
              <p:custDataLst>
                <p:tags r:id="rId49"/>
              </p:custDataLst>
            </p:nvPr>
          </p:nvSpPr>
          <p:spPr>
            <a:xfrm>
              <a:off x="4333875" y="5476875"/>
              <a:ext cx="47626" cy="381001"/>
            </a:xfrm>
            <a:custGeom>
              <a:avLst/>
              <a:gdLst/>
              <a:ahLst/>
              <a:cxnLst/>
              <a:rect l="0" t="0" r="0" b="0"/>
              <a:pathLst>
                <a:path w="47626" h="381001">
                  <a:moveTo>
                    <a:pt x="0" y="0"/>
                  </a:moveTo>
                  <a:lnTo>
                    <a:pt x="0" y="0"/>
                  </a:lnTo>
                  <a:lnTo>
                    <a:pt x="0" y="18185"/>
                  </a:lnTo>
                  <a:lnTo>
                    <a:pt x="1323" y="20060"/>
                  </a:lnTo>
                  <a:lnTo>
                    <a:pt x="3527" y="21310"/>
                  </a:lnTo>
                  <a:lnTo>
                    <a:pt x="6321" y="22144"/>
                  </a:lnTo>
                  <a:lnTo>
                    <a:pt x="8182" y="24025"/>
                  </a:lnTo>
                  <a:lnTo>
                    <a:pt x="10251" y="29639"/>
                  </a:lnTo>
                  <a:lnTo>
                    <a:pt x="11905" y="87356"/>
                  </a:lnTo>
                  <a:lnTo>
                    <a:pt x="11906" y="146857"/>
                  </a:lnTo>
                  <a:lnTo>
                    <a:pt x="11906" y="206375"/>
                  </a:lnTo>
                  <a:lnTo>
                    <a:pt x="15434" y="214313"/>
                  </a:lnTo>
                  <a:lnTo>
                    <a:pt x="20089" y="222250"/>
                  </a:lnTo>
                  <a:lnTo>
                    <a:pt x="23076" y="238125"/>
                  </a:lnTo>
                  <a:lnTo>
                    <a:pt x="23811" y="297411"/>
                  </a:lnTo>
                  <a:lnTo>
                    <a:pt x="23813" y="314022"/>
                  </a:lnTo>
                  <a:lnTo>
                    <a:pt x="27340" y="321687"/>
                  </a:lnTo>
                  <a:lnTo>
                    <a:pt x="34063" y="331067"/>
                  </a:lnTo>
                  <a:lnTo>
                    <a:pt x="35392" y="342424"/>
                  </a:lnTo>
                  <a:lnTo>
                    <a:pt x="35718" y="368545"/>
                  </a:lnTo>
                  <a:lnTo>
                    <a:pt x="4762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946"/>
            <p:cNvSpPr/>
            <p:nvPr>
              <p:custDataLst>
                <p:tags r:id="rId50"/>
              </p:custDataLst>
            </p:nvPr>
          </p:nvSpPr>
          <p:spPr>
            <a:xfrm>
              <a:off x="3893344" y="5845969"/>
              <a:ext cx="250032" cy="35720"/>
            </a:xfrm>
            <a:custGeom>
              <a:avLst/>
              <a:gdLst/>
              <a:ahLst/>
              <a:cxnLst/>
              <a:rect l="0" t="0" r="0" b="0"/>
              <a:pathLst>
                <a:path w="250032" h="35720">
                  <a:moveTo>
                    <a:pt x="0" y="23812"/>
                  </a:moveTo>
                  <a:lnTo>
                    <a:pt x="0" y="23812"/>
                  </a:lnTo>
                  <a:lnTo>
                    <a:pt x="0" y="30132"/>
                  </a:lnTo>
                  <a:lnTo>
                    <a:pt x="1323" y="31994"/>
                  </a:lnTo>
                  <a:lnTo>
                    <a:pt x="3527" y="33235"/>
                  </a:lnTo>
                  <a:lnTo>
                    <a:pt x="11760" y="35675"/>
                  </a:lnTo>
                  <a:lnTo>
                    <a:pt x="67827" y="35719"/>
                  </a:lnTo>
                  <a:lnTo>
                    <a:pt x="127001" y="35719"/>
                  </a:lnTo>
                  <a:lnTo>
                    <a:pt x="184217" y="35719"/>
                  </a:lnTo>
                  <a:lnTo>
                    <a:pt x="208073" y="35719"/>
                  </a:lnTo>
                  <a:lnTo>
                    <a:pt x="215067" y="32191"/>
                  </a:lnTo>
                  <a:lnTo>
                    <a:pt x="225565" y="24303"/>
                  </a:lnTo>
                  <a:lnTo>
                    <a:pt x="232346" y="23958"/>
                  </a:lnTo>
                  <a:lnTo>
                    <a:pt x="234272" y="22586"/>
                  </a:lnTo>
                  <a:lnTo>
                    <a:pt x="235556" y="20349"/>
                  </a:lnTo>
                  <a:lnTo>
                    <a:pt x="237974" y="12400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947"/>
            <p:cNvSpPr/>
            <p:nvPr>
              <p:custDataLst>
                <p:tags r:id="rId51"/>
              </p:custDataLst>
            </p:nvPr>
          </p:nvSpPr>
          <p:spPr>
            <a:xfrm>
              <a:off x="3893344" y="5607844"/>
              <a:ext cx="130970" cy="23813"/>
            </a:xfrm>
            <a:custGeom>
              <a:avLst/>
              <a:gdLst/>
              <a:ahLst/>
              <a:cxnLst/>
              <a:rect l="0" t="0" r="0" b="0"/>
              <a:pathLst>
                <a:path w="130970" h="23813">
                  <a:moveTo>
                    <a:pt x="0" y="0"/>
                  </a:moveTo>
                  <a:lnTo>
                    <a:pt x="0" y="0"/>
                  </a:lnTo>
                  <a:lnTo>
                    <a:pt x="0" y="11863"/>
                  </a:lnTo>
                  <a:lnTo>
                    <a:pt x="6321" y="11892"/>
                  </a:lnTo>
                  <a:lnTo>
                    <a:pt x="8183" y="13221"/>
                  </a:lnTo>
                  <a:lnTo>
                    <a:pt x="9424" y="15427"/>
                  </a:lnTo>
                  <a:lnTo>
                    <a:pt x="11415" y="22156"/>
                  </a:lnTo>
                  <a:lnTo>
                    <a:pt x="15215" y="23076"/>
                  </a:lnTo>
                  <a:lnTo>
                    <a:pt x="73940" y="23812"/>
                  </a:lnTo>
                  <a:lnTo>
                    <a:pt x="87806" y="23812"/>
                  </a:lnTo>
                  <a:lnTo>
                    <a:pt x="90288" y="22490"/>
                  </a:lnTo>
                  <a:lnTo>
                    <a:pt x="91942" y="20285"/>
                  </a:lnTo>
                  <a:lnTo>
                    <a:pt x="93045" y="17492"/>
                  </a:lnTo>
                  <a:lnTo>
                    <a:pt x="95103" y="15630"/>
                  </a:lnTo>
                  <a:lnTo>
                    <a:pt x="105308" y="12397"/>
                  </a:lnTo>
                  <a:lnTo>
                    <a:pt x="130969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948"/>
            <p:cNvSpPr/>
            <p:nvPr>
              <p:custDataLst>
                <p:tags r:id="rId52"/>
              </p:custDataLst>
            </p:nvPr>
          </p:nvSpPr>
          <p:spPr>
            <a:xfrm>
              <a:off x="3869531" y="5476875"/>
              <a:ext cx="202408" cy="23814"/>
            </a:xfrm>
            <a:custGeom>
              <a:avLst/>
              <a:gdLst/>
              <a:ahLst/>
              <a:cxnLst/>
              <a:rect l="0" t="0" r="0" b="0"/>
              <a:pathLst>
                <a:path w="202408" h="23814">
                  <a:moveTo>
                    <a:pt x="0" y="23813"/>
                  </a:moveTo>
                  <a:lnTo>
                    <a:pt x="0" y="23813"/>
                  </a:lnTo>
                  <a:lnTo>
                    <a:pt x="39882" y="23813"/>
                  </a:lnTo>
                  <a:lnTo>
                    <a:pt x="47711" y="20285"/>
                  </a:lnTo>
                  <a:lnTo>
                    <a:pt x="55601" y="15630"/>
                  </a:lnTo>
                  <a:lnTo>
                    <a:pt x="71445" y="12641"/>
                  </a:lnTo>
                  <a:lnTo>
                    <a:pt x="104511" y="10612"/>
                  </a:lnTo>
                  <a:lnTo>
                    <a:pt x="137803" y="1106"/>
                  </a:lnTo>
                  <a:lnTo>
                    <a:pt x="194958" y="0"/>
                  </a:lnTo>
                  <a:lnTo>
                    <a:pt x="202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949"/>
            <p:cNvSpPr/>
            <p:nvPr>
              <p:custDataLst>
                <p:tags r:id="rId53"/>
              </p:custDataLst>
            </p:nvPr>
          </p:nvSpPr>
          <p:spPr>
            <a:xfrm>
              <a:off x="3833813" y="5512594"/>
              <a:ext cx="23813" cy="392907"/>
            </a:xfrm>
            <a:custGeom>
              <a:avLst/>
              <a:gdLst/>
              <a:ahLst/>
              <a:cxnLst/>
              <a:rect l="0" t="0" r="0" b="0"/>
              <a:pathLst>
                <a:path w="23813" h="392907">
                  <a:moveTo>
                    <a:pt x="0" y="0"/>
                  </a:moveTo>
                  <a:lnTo>
                    <a:pt x="0" y="0"/>
                  </a:lnTo>
                  <a:lnTo>
                    <a:pt x="0" y="51509"/>
                  </a:lnTo>
                  <a:lnTo>
                    <a:pt x="3527" y="59493"/>
                  </a:lnTo>
                  <a:lnTo>
                    <a:pt x="8182" y="67452"/>
                  </a:lnTo>
                  <a:lnTo>
                    <a:pt x="11170" y="83340"/>
                  </a:lnTo>
                  <a:lnTo>
                    <a:pt x="11901" y="141258"/>
                  </a:lnTo>
                  <a:lnTo>
                    <a:pt x="11906" y="198560"/>
                  </a:lnTo>
                  <a:lnTo>
                    <a:pt x="11906" y="253887"/>
                  </a:lnTo>
                  <a:lnTo>
                    <a:pt x="11906" y="312993"/>
                  </a:lnTo>
                  <a:lnTo>
                    <a:pt x="11906" y="368870"/>
                  </a:lnTo>
                  <a:lnTo>
                    <a:pt x="11906" y="378604"/>
                  </a:lnTo>
                  <a:lnTo>
                    <a:pt x="23812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1444"/>
          <p:cNvGrpSpPr/>
          <p:nvPr/>
        </p:nvGrpSpPr>
        <p:grpSpPr>
          <a:xfrm>
            <a:off x="1238250" y="2645807"/>
            <a:ext cx="1035279" cy="376016"/>
            <a:chOff x="1238250" y="2645807"/>
            <a:chExt cx="1035279" cy="376016"/>
          </a:xfrm>
        </p:grpSpPr>
        <p:sp>
          <p:nvSpPr>
            <p:cNvPr id="432" name="SMARTInkShape-2950"/>
            <p:cNvSpPr/>
            <p:nvPr>
              <p:custDataLst>
                <p:tags r:id="rId42"/>
              </p:custDataLst>
            </p:nvPr>
          </p:nvSpPr>
          <p:spPr>
            <a:xfrm>
              <a:off x="1702594" y="2726697"/>
              <a:ext cx="202407" cy="249313"/>
            </a:xfrm>
            <a:custGeom>
              <a:avLst/>
              <a:gdLst/>
              <a:ahLst/>
              <a:cxnLst/>
              <a:rect l="0" t="0" r="0" b="0"/>
              <a:pathLst>
                <a:path w="202407" h="249313">
                  <a:moveTo>
                    <a:pt x="0" y="23647"/>
                  </a:moveTo>
                  <a:lnTo>
                    <a:pt x="0" y="23647"/>
                  </a:lnTo>
                  <a:lnTo>
                    <a:pt x="0" y="29967"/>
                  </a:lnTo>
                  <a:lnTo>
                    <a:pt x="1323" y="31829"/>
                  </a:lnTo>
                  <a:lnTo>
                    <a:pt x="3527" y="33070"/>
                  </a:lnTo>
                  <a:lnTo>
                    <a:pt x="6320" y="33898"/>
                  </a:lnTo>
                  <a:lnTo>
                    <a:pt x="8182" y="35772"/>
                  </a:lnTo>
                  <a:lnTo>
                    <a:pt x="10251" y="41383"/>
                  </a:lnTo>
                  <a:lnTo>
                    <a:pt x="15216" y="63138"/>
                  </a:lnTo>
                  <a:lnTo>
                    <a:pt x="19992" y="76917"/>
                  </a:lnTo>
                  <a:lnTo>
                    <a:pt x="33012" y="130901"/>
                  </a:lnTo>
                  <a:lnTo>
                    <a:pt x="35560" y="186371"/>
                  </a:lnTo>
                  <a:lnTo>
                    <a:pt x="39176" y="198715"/>
                  </a:lnTo>
                  <a:lnTo>
                    <a:pt x="43869" y="208611"/>
                  </a:lnTo>
                  <a:lnTo>
                    <a:pt x="47478" y="235546"/>
                  </a:lnTo>
                  <a:lnTo>
                    <a:pt x="59037" y="249312"/>
                  </a:lnTo>
                  <a:lnTo>
                    <a:pt x="59384" y="243381"/>
                  </a:lnTo>
                  <a:lnTo>
                    <a:pt x="60756" y="241574"/>
                  </a:lnTo>
                  <a:lnTo>
                    <a:pt x="65808" y="239566"/>
                  </a:lnTo>
                  <a:lnTo>
                    <a:pt x="67685" y="237707"/>
                  </a:lnTo>
                  <a:lnTo>
                    <a:pt x="74224" y="225220"/>
                  </a:lnTo>
                  <a:lnTo>
                    <a:pt x="104619" y="172639"/>
                  </a:lnTo>
                  <a:lnTo>
                    <a:pt x="133296" y="118134"/>
                  </a:lnTo>
                  <a:lnTo>
                    <a:pt x="163989" y="62793"/>
                  </a:lnTo>
                  <a:lnTo>
                    <a:pt x="189756" y="14358"/>
                  </a:lnTo>
                  <a:lnTo>
                    <a:pt x="190279" y="6196"/>
                  </a:lnTo>
                  <a:lnTo>
                    <a:pt x="191676" y="4075"/>
                  </a:lnTo>
                  <a:lnTo>
                    <a:pt x="193930" y="2661"/>
                  </a:lnTo>
                  <a:lnTo>
                    <a:pt x="201910" y="0"/>
                  </a:lnTo>
                  <a:lnTo>
                    <a:pt x="202406" y="1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951"/>
            <p:cNvSpPr/>
            <p:nvPr>
              <p:custDataLst>
                <p:tags r:id="rId43"/>
              </p:custDataLst>
            </p:nvPr>
          </p:nvSpPr>
          <p:spPr>
            <a:xfrm>
              <a:off x="1976601" y="2645807"/>
              <a:ext cx="296928" cy="376016"/>
            </a:xfrm>
            <a:custGeom>
              <a:avLst/>
              <a:gdLst/>
              <a:ahLst/>
              <a:cxnLst/>
              <a:rect l="0" t="0" r="0" b="0"/>
              <a:pathLst>
                <a:path w="296928" h="376016">
                  <a:moveTo>
                    <a:pt x="178430" y="128349"/>
                  </a:moveTo>
                  <a:lnTo>
                    <a:pt x="178430" y="128349"/>
                  </a:lnTo>
                  <a:lnTo>
                    <a:pt x="178430" y="116589"/>
                  </a:lnTo>
                  <a:lnTo>
                    <a:pt x="168179" y="116456"/>
                  </a:lnTo>
                  <a:lnTo>
                    <a:pt x="167627" y="115129"/>
                  </a:lnTo>
                  <a:lnTo>
                    <a:pt x="166669" y="106193"/>
                  </a:lnTo>
                  <a:lnTo>
                    <a:pt x="163061" y="105273"/>
                  </a:lnTo>
                  <a:lnTo>
                    <a:pt x="106750" y="104537"/>
                  </a:lnTo>
                  <a:lnTo>
                    <a:pt x="102862" y="104537"/>
                  </a:lnTo>
                  <a:lnTo>
                    <a:pt x="95015" y="108064"/>
                  </a:lnTo>
                  <a:lnTo>
                    <a:pt x="75233" y="123522"/>
                  </a:lnTo>
                  <a:lnTo>
                    <a:pt x="59366" y="130923"/>
                  </a:lnTo>
                  <a:lnTo>
                    <a:pt x="51429" y="138754"/>
                  </a:lnTo>
                  <a:lnTo>
                    <a:pt x="17034" y="184937"/>
                  </a:lnTo>
                  <a:lnTo>
                    <a:pt x="1078" y="243328"/>
                  </a:lnTo>
                  <a:lnTo>
                    <a:pt x="0" y="279669"/>
                  </a:lnTo>
                  <a:lnTo>
                    <a:pt x="3437" y="291734"/>
                  </a:lnTo>
                  <a:lnTo>
                    <a:pt x="27829" y="332876"/>
                  </a:lnTo>
                  <a:lnTo>
                    <a:pt x="60441" y="354324"/>
                  </a:lnTo>
                  <a:lnTo>
                    <a:pt x="99197" y="373057"/>
                  </a:lnTo>
                  <a:lnTo>
                    <a:pt x="114993" y="376015"/>
                  </a:lnTo>
                  <a:lnTo>
                    <a:pt x="172812" y="367921"/>
                  </a:lnTo>
                  <a:lnTo>
                    <a:pt x="221942" y="350029"/>
                  </a:lnTo>
                  <a:lnTo>
                    <a:pt x="245625" y="333289"/>
                  </a:lnTo>
                  <a:lnTo>
                    <a:pt x="270883" y="305875"/>
                  </a:lnTo>
                  <a:lnTo>
                    <a:pt x="279051" y="290594"/>
                  </a:lnTo>
                  <a:lnTo>
                    <a:pt x="293195" y="233896"/>
                  </a:lnTo>
                  <a:lnTo>
                    <a:pt x="296927" y="175762"/>
                  </a:lnTo>
                  <a:lnTo>
                    <a:pt x="291004" y="140193"/>
                  </a:lnTo>
                  <a:lnTo>
                    <a:pt x="274551" y="104518"/>
                  </a:lnTo>
                  <a:lnTo>
                    <a:pt x="235782" y="58231"/>
                  </a:lnTo>
                  <a:lnTo>
                    <a:pt x="200274" y="32020"/>
                  </a:lnTo>
                  <a:lnTo>
                    <a:pt x="155504" y="15287"/>
                  </a:lnTo>
                  <a:lnTo>
                    <a:pt x="99426" y="1310"/>
                  </a:lnTo>
                  <a:lnTo>
                    <a:pt x="94011" y="0"/>
                  </a:lnTo>
                  <a:lnTo>
                    <a:pt x="35555" y="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952"/>
            <p:cNvSpPr/>
            <p:nvPr>
              <p:custDataLst>
                <p:tags r:id="rId44"/>
              </p:custDataLst>
            </p:nvPr>
          </p:nvSpPr>
          <p:spPr>
            <a:xfrm>
              <a:off x="1595438" y="2726531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0"/>
                  </a:moveTo>
                  <a:lnTo>
                    <a:pt x="0" y="0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953"/>
            <p:cNvSpPr/>
            <p:nvPr>
              <p:custDataLst>
                <p:tags r:id="rId45"/>
              </p:custDataLst>
            </p:nvPr>
          </p:nvSpPr>
          <p:spPr>
            <a:xfrm>
              <a:off x="1238250" y="2811798"/>
              <a:ext cx="178595" cy="188518"/>
            </a:xfrm>
            <a:custGeom>
              <a:avLst/>
              <a:gdLst/>
              <a:ahLst/>
              <a:cxnLst/>
              <a:rect l="0" t="0" r="0" b="0"/>
              <a:pathLst>
                <a:path w="178595" h="188518">
                  <a:moveTo>
                    <a:pt x="0" y="9983"/>
                  </a:moveTo>
                  <a:lnTo>
                    <a:pt x="0" y="9983"/>
                  </a:lnTo>
                  <a:lnTo>
                    <a:pt x="10251" y="9983"/>
                  </a:lnTo>
                  <a:lnTo>
                    <a:pt x="10803" y="11306"/>
                  </a:lnTo>
                  <a:lnTo>
                    <a:pt x="11416" y="16304"/>
                  </a:lnTo>
                  <a:lnTo>
                    <a:pt x="15216" y="22935"/>
                  </a:lnTo>
                  <a:lnTo>
                    <a:pt x="19992" y="30292"/>
                  </a:lnTo>
                  <a:lnTo>
                    <a:pt x="22680" y="43194"/>
                  </a:lnTo>
                  <a:lnTo>
                    <a:pt x="25036" y="77684"/>
                  </a:lnTo>
                  <a:lnTo>
                    <a:pt x="38505" y="116340"/>
                  </a:lnTo>
                  <a:lnTo>
                    <a:pt x="41545" y="120575"/>
                  </a:lnTo>
                  <a:lnTo>
                    <a:pt x="48592" y="151479"/>
                  </a:lnTo>
                  <a:lnTo>
                    <a:pt x="55702" y="161563"/>
                  </a:lnTo>
                  <a:lnTo>
                    <a:pt x="59720" y="172929"/>
                  </a:lnTo>
                  <a:lnTo>
                    <a:pt x="70903" y="187889"/>
                  </a:lnTo>
                  <a:lnTo>
                    <a:pt x="81642" y="188517"/>
                  </a:lnTo>
                  <a:lnTo>
                    <a:pt x="93446" y="178320"/>
                  </a:lnTo>
                  <a:lnTo>
                    <a:pt x="127106" y="123727"/>
                  </a:lnTo>
                  <a:lnTo>
                    <a:pt x="137615" y="100864"/>
                  </a:lnTo>
                  <a:lnTo>
                    <a:pt x="151991" y="45679"/>
                  </a:lnTo>
                  <a:lnTo>
                    <a:pt x="154864" y="31140"/>
                  </a:lnTo>
                  <a:lnTo>
                    <a:pt x="165475" y="10692"/>
                  </a:lnTo>
                  <a:lnTo>
                    <a:pt x="166528" y="0"/>
                  </a:lnTo>
                  <a:lnTo>
                    <a:pt x="166640" y="4967"/>
                  </a:lnTo>
                  <a:lnTo>
                    <a:pt x="167979" y="6639"/>
                  </a:lnTo>
                  <a:lnTo>
                    <a:pt x="178594" y="9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954"/>
            <p:cNvSpPr/>
            <p:nvPr>
              <p:custDataLst>
                <p:tags r:id="rId46"/>
              </p:custDataLst>
            </p:nvPr>
          </p:nvSpPr>
          <p:spPr>
            <a:xfrm>
              <a:off x="1524000" y="2869406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0" y="0"/>
                  </a:moveTo>
                  <a:lnTo>
                    <a:pt x="0" y="0"/>
                  </a:lnTo>
                  <a:lnTo>
                    <a:pt x="10251" y="0"/>
                  </a:lnTo>
                  <a:lnTo>
                    <a:pt x="10803" y="1323"/>
                  </a:lnTo>
                  <a:lnTo>
                    <a:pt x="11902" y="57933"/>
                  </a:lnTo>
                  <a:lnTo>
                    <a:pt x="11906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8" name="SMARTInkShape-2955"/>
          <p:cNvSpPr/>
          <p:nvPr>
            <p:custDataLst>
              <p:tags r:id="rId2"/>
            </p:custDataLst>
          </p:nvPr>
        </p:nvSpPr>
        <p:spPr>
          <a:xfrm>
            <a:off x="4583906" y="3762375"/>
            <a:ext cx="535783" cy="71233"/>
          </a:xfrm>
          <a:custGeom>
            <a:avLst/>
            <a:gdLst/>
            <a:ahLst/>
            <a:cxnLst/>
            <a:rect l="0" t="0" r="0" b="0"/>
            <a:pathLst>
              <a:path w="535783" h="71233">
                <a:moveTo>
                  <a:pt x="0" y="0"/>
                </a:moveTo>
                <a:lnTo>
                  <a:pt x="0" y="0"/>
                </a:lnTo>
                <a:lnTo>
                  <a:pt x="6321" y="0"/>
                </a:lnTo>
                <a:lnTo>
                  <a:pt x="12953" y="3528"/>
                </a:lnTo>
                <a:lnTo>
                  <a:pt x="20309" y="8183"/>
                </a:lnTo>
                <a:lnTo>
                  <a:pt x="33211" y="10803"/>
                </a:lnTo>
                <a:lnTo>
                  <a:pt x="86712" y="11809"/>
                </a:lnTo>
                <a:lnTo>
                  <a:pt x="144324" y="15415"/>
                </a:lnTo>
                <a:lnTo>
                  <a:pt x="190930" y="21324"/>
                </a:lnTo>
                <a:lnTo>
                  <a:pt x="241780" y="26603"/>
                </a:lnTo>
                <a:lnTo>
                  <a:pt x="295211" y="36546"/>
                </a:lnTo>
                <a:lnTo>
                  <a:pt x="344557" y="47870"/>
                </a:lnTo>
                <a:lnTo>
                  <a:pt x="402318" y="63548"/>
                </a:lnTo>
                <a:lnTo>
                  <a:pt x="456960" y="70398"/>
                </a:lnTo>
                <a:lnTo>
                  <a:pt x="478760" y="71232"/>
                </a:lnTo>
                <a:lnTo>
                  <a:pt x="481892" y="69978"/>
                </a:lnTo>
                <a:lnTo>
                  <a:pt x="483980" y="67819"/>
                </a:lnTo>
                <a:lnTo>
                  <a:pt x="485372" y="65056"/>
                </a:lnTo>
                <a:lnTo>
                  <a:pt x="484977" y="63214"/>
                </a:lnTo>
                <a:lnTo>
                  <a:pt x="483392" y="61987"/>
                </a:lnTo>
                <a:lnTo>
                  <a:pt x="481011" y="61168"/>
                </a:lnTo>
                <a:lnTo>
                  <a:pt x="453776" y="43104"/>
                </a:lnTo>
                <a:lnTo>
                  <a:pt x="402230" y="30047"/>
                </a:lnTo>
                <a:lnTo>
                  <a:pt x="348495" y="25043"/>
                </a:lnTo>
                <a:lnTo>
                  <a:pt x="298291" y="24056"/>
                </a:lnTo>
                <a:lnTo>
                  <a:pt x="240901" y="23817"/>
                </a:lnTo>
                <a:lnTo>
                  <a:pt x="245269" y="23814"/>
                </a:lnTo>
                <a:lnTo>
                  <a:pt x="251443" y="27341"/>
                </a:lnTo>
                <a:lnTo>
                  <a:pt x="254941" y="30133"/>
                </a:lnTo>
                <a:lnTo>
                  <a:pt x="265884" y="33236"/>
                </a:lnTo>
                <a:lnTo>
                  <a:pt x="321155" y="35391"/>
                </a:lnTo>
                <a:lnTo>
                  <a:pt x="366209" y="35621"/>
                </a:lnTo>
                <a:lnTo>
                  <a:pt x="425312" y="35700"/>
                </a:lnTo>
                <a:lnTo>
                  <a:pt x="475596" y="35714"/>
                </a:lnTo>
                <a:lnTo>
                  <a:pt x="534812" y="35719"/>
                </a:lnTo>
                <a:lnTo>
                  <a:pt x="535782" y="357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SMARTInkShape-2956"/>
          <p:cNvSpPr/>
          <p:nvPr>
            <p:custDataLst>
              <p:tags r:id="rId3"/>
            </p:custDataLst>
          </p:nvPr>
        </p:nvSpPr>
        <p:spPr>
          <a:xfrm>
            <a:off x="10014140" y="2151395"/>
            <a:ext cx="18604" cy="1350"/>
          </a:xfrm>
          <a:custGeom>
            <a:avLst/>
            <a:gdLst/>
            <a:ahLst/>
            <a:cxnLst/>
            <a:rect l="0" t="0" r="0" b="0"/>
            <a:pathLst>
              <a:path w="18604" h="1350">
                <a:moveTo>
                  <a:pt x="18603" y="1349"/>
                </a:moveTo>
                <a:lnTo>
                  <a:pt x="18603" y="1349"/>
                </a:lnTo>
                <a:lnTo>
                  <a:pt x="1425" y="17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2" name="SMARTInkShape-Group1447"/>
          <p:cNvGrpSpPr/>
          <p:nvPr/>
        </p:nvGrpSpPr>
        <p:grpSpPr>
          <a:xfrm>
            <a:off x="3954363" y="696148"/>
            <a:ext cx="734037" cy="1125509"/>
            <a:chOff x="3954363" y="696148"/>
            <a:chExt cx="734037" cy="1125509"/>
          </a:xfrm>
        </p:grpSpPr>
        <p:sp>
          <p:nvSpPr>
            <p:cNvPr id="440" name="SMARTInkShape-2957"/>
            <p:cNvSpPr/>
            <p:nvPr>
              <p:custDataLst>
                <p:tags r:id="rId40"/>
              </p:custDataLst>
            </p:nvPr>
          </p:nvSpPr>
          <p:spPr>
            <a:xfrm>
              <a:off x="3954363" y="696148"/>
              <a:ext cx="343742" cy="1125509"/>
            </a:xfrm>
            <a:custGeom>
              <a:avLst/>
              <a:gdLst/>
              <a:ahLst/>
              <a:cxnLst/>
              <a:rect l="0" t="0" r="0" b="0"/>
              <a:pathLst>
                <a:path w="343742" h="1125509">
                  <a:moveTo>
                    <a:pt x="46137" y="6321"/>
                  </a:moveTo>
                  <a:lnTo>
                    <a:pt x="46137" y="6321"/>
                  </a:lnTo>
                  <a:lnTo>
                    <a:pt x="46137" y="0"/>
                  </a:lnTo>
                  <a:lnTo>
                    <a:pt x="43491" y="784"/>
                  </a:lnTo>
                  <a:lnTo>
                    <a:pt x="33496" y="8711"/>
                  </a:lnTo>
                  <a:lnTo>
                    <a:pt x="27290" y="24581"/>
                  </a:lnTo>
                  <a:lnTo>
                    <a:pt x="13473" y="81241"/>
                  </a:lnTo>
                  <a:lnTo>
                    <a:pt x="3533" y="131413"/>
                  </a:lnTo>
                  <a:lnTo>
                    <a:pt x="0" y="180380"/>
                  </a:lnTo>
                  <a:lnTo>
                    <a:pt x="276" y="229726"/>
                  </a:lnTo>
                  <a:lnTo>
                    <a:pt x="9471" y="283006"/>
                  </a:lnTo>
                  <a:lnTo>
                    <a:pt x="21462" y="311854"/>
                  </a:lnTo>
                  <a:lnTo>
                    <a:pt x="39139" y="330850"/>
                  </a:lnTo>
                  <a:lnTo>
                    <a:pt x="49409" y="337767"/>
                  </a:lnTo>
                  <a:lnTo>
                    <a:pt x="74932" y="341925"/>
                  </a:lnTo>
                  <a:lnTo>
                    <a:pt x="101268" y="338041"/>
                  </a:lnTo>
                  <a:lnTo>
                    <a:pt x="154543" y="306683"/>
                  </a:lnTo>
                  <a:lnTo>
                    <a:pt x="199842" y="265118"/>
                  </a:lnTo>
                  <a:lnTo>
                    <a:pt x="239169" y="210851"/>
                  </a:lnTo>
                  <a:lnTo>
                    <a:pt x="278441" y="155201"/>
                  </a:lnTo>
                  <a:lnTo>
                    <a:pt x="303495" y="102757"/>
                  </a:lnTo>
                  <a:lnTo>
                    <a:pt x="325495" y="57708"/>
                  </a:lnTo>
                  <a:lnTo>
                    <a:pt x="343741" y="6449"/>
                  </a:lnTo>
                  <a:lnTo>
                    <a:pt x="342467" y="48268"/>
                  </a:lnTo>
                  <a:lnTo>
                    <a:pt x="334369" y="97950"/>
                  </a:lnTo>
                  <a:lnTo>
                    <a:pt x="329095" y="148123"/>
                  </a:lnTo>
                  <a:lnTo>
                    <a:pt x="322681" y="203558"/>
                  </a:lnTo>
                  <a:lnTo>
                    <a:pt x="319858" y="247440"/>
                  </a:lnTo>
                  <a:lnTo>
                    <a:pt x="314193" y="293401"/>
                  </a:lnTo>
                  <a:lnTo>
                    <a:pt x="310794" y="340287"/>
                  </a:lnTo>
                  <a:lnTo>
                    <a:pt x="309283" y="388906"/>
                  </a:lnTo>
                  <a:lnTo>
                    <a:pt x="308612" y="441383"/>
                  </a:lnTo>
                  <a:lnTo>
                    <a:pt x="308314" y="492046"/>
                  </a:lnTo>
                  <a:lnTo>
                    <a:pt x="308181" y="541022"/>
                  </a:lnTo>
                  <a:lnTo>
                    <a:pt x="308121" y="589247"/>
                  </a:lnTo>
                  <a:lnTo>
                    <a:pt x="308095" y="637139"/>
                  </a:lnTo>
                  <a:lnTo>
                    <a:pt x="308083" y="684882"/>
                  </a:lnTo>
                  <a:lnTo>
                    <a:pt x="308079" y="732560"/>
                  </a:lnTo>
                  <a:lnTo>
                    <a:pt x="308076" y="776681"/>
                  </a:lnTo>
                  <a:lnTo>
                    <a:pt x="308075" y="818338"/>
                  </a:lnTo>
                  <a:lnTo>
                    <a:pt x="308075" y="877656"/>
                  </a:lnTo>
                  <a:lnTo>
                    <a:pt x="309397" y="930656"/>
                  </a:lnTo>
                  <a:lnTo>
                    <a:pt x="316257" y="985018"/>
                  </a:lnTo>
                  <a:lnTo>
                    <a:pt x="319245" y="1040284"/>
                  </a:lnTo>
                  <a:lnTo>
                    <a:pt x="319916" y="1096958"/>
                  </a:lnTo>
                  <a:lnTo>
                    <a:pt x="319937" y="1102506"/>
                  </a:lnTo>
                  <a:lnTo>
                    <a:pt x="323489" y="1112198"/>
                  </a:lnTo>
                  <a:lnTo>
                    <a:pt x="331887" y="112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958"/>
            <p:cNvSpPr/>
            <p:nvPr>
              <p:custDataLst>
                <p:tags r:id="rId41"/>
              </p:custDataLst>
            </p:nvPr>
          </p:nvSpPr>
          <p:spPr>
            <a:xfrm>
              <a:off x="4488656" y="1264500"/>
              <a:ext cx="199744" cy="411453"/>
            </a:xfrm>
            <a:custGeom>
              <a:avLst/>
              <a:gdLst/>
              <a:ahLst/>
              <a:cxnLst/>
              <a:rect l="0" t="0" r="0" b="0"/>
              <a:pathLst>
                <a:path w="199744" h="411453">
                  <a:moveTo>
                    <a:pt x="71438" y="21375"/>
                  </a:moveTo>
                  <a:lnTo>
                    <a:pt x="71438" y="21375"/>
                  </a:lnTo>
                  <a:lnTo>
                    <a:pt x="65117" y="21375"/>
                  </a:lnTo>
                  <a:lnTo>
                    <a:pt x="58485" y="24903"/>
                  </a:lnTo>
                  <a:lnTo>
                    <a:pt x="54866" y="27695"/>
                  </a:lnTo>
                  <a:lnTo>
                    <a:pt x="50842" y="34326"/>
                  </a:lnTo>
                  <a:lnTo>
                    <a:pt x="37562" y="84016"/>
                  </a:lnTo>
                  <a:lnTo>
                    <a:pt x="27901" y="138651"/>
                  </a:lnTo>
                  <a:lnTo>
                    <a:pt x="26347" y="186063"/>
                  </a:lnTo>
                  <a:lnTo>
                    <a:pt x="32354" y="240093"/>
                  </a:lnTo>
                  <a:lnTo>
                    <a:pt x="36045" y="290203"/>
                  </a:lnTo>
                  <a:lnTo>
                    <a:pt x="44929" y="337242"/>
                  </a:lnTo>
                  <a:lnTo>
                    <a:pt x="59783" y="382306"/>
                  </a:lnTo>
                  <a:lnTo>
                    <a:pt x="75456" y="404732"/>
                  </a:lnTo>
                  <a:lnTo>
                    <a:pt x="83366" y="410037"/>
                  </a:lnTo>
                  <a:lnTo>
                    <a:pt x="87327" y="411452"/>
                  </a:lnTo>
                  <a:lnTo>
                    <a:pt x="91291" y="411072"/>
                  </a:lnTo>
                  <a:lnTo>
                    <a:pt x="99224" y="407122"/>
                  </a:lnTo>
                  <a:lnTo>
                    <a:pt x="129352" y="379899"/>
                  </a:lnTo>
                  <a:lnTo>
                    <a:pt x="149709" y="340756"/>
                  </a:lnTo>
                  <a:lnTo>
                    <a:pt x="169997" y="291279"/>
                  </a:lnTo>
                  <a:lnTo>
                    <a:pt x="181388" y="261717"/>
                  </a:lnTo>
                  <a:lnTo>
                    <a:pt x="189124" y="214002"/>
                  </a:lnTo>
                  <a:lnTo>
                    <a:pt x="197883" y="159883"/>
                  </a:lnTo>
                  <a:lnTo>
                    <a:pt x="199743" y="111068"/>
                  </a:lnTo>
                  <a:lnTo>
                    <a:pt x="189190" y="61876"/>
                  </a:lnTo>
                  <a:lnTo>
                    <a:pt x="180657" y="44667"/>
                  </a:lnTo>
                  <a:lnTo>
                    <a:pt x="146573" y="14089"/>
                  </a:lnTo>
                  <a:lnTo>
                    <a:pt x="125744" y="3047"/>
                  </a:lnTo>
                  <a:lnTo>
                    <a:pt x="110567" y="0"/>
                  </a:lnTo>
                  <a:lnTo>
                    <a:pt x="95002" y="2173"/>
                  </a:lnTo>
                  <a:lnTo>
                    <a:pt x="79265" y="8872"/>
                  </a:lnTo>
                  <a:lnTo>
                    <a:pt x="55530" y="28842"/>
                  </a:lnTo>
                  <a:lnTo>
                    <a:pt x="33063" y="59306"/>
                  </a:lnTo>
                  <a:lnTo>
                    <a:pt x="12950" y="112211"/>
                  </a:lnTo>
                  <a:lnTo>
                    <a:pt x="3837" y="162942"/>
                  </a:lnTo>
                  <a:lnTo>
                    <a:pt x="0" y="24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1448"/>
          <p:cNvGrpSpPr/>
          <p:nvPr/>
        </p:nvGrpSpPr>
        <p:grpSpPr>
          <a:xfrm>
            <a:off x="4988719" y="1262063"/>
            <a:ext cx="899356" cy="369094"/>
            <a:chOff x="4988719" y="1262063"/>
            <a:chExt cx="899356" cy="369094"/>
          </a:xfrm>
        </p:grpSpPr>
        <p:sp>
          <p:nvSpPr>
            <p:cNvPr id="443" name="SMARTInkShape-2959"/>
            <p:cNvSpPr/>
            <p:nvPr>
              <p:custDataLst>
                <p:tags r:id="rId35"/>
              </p:custDataLst>
            </p:nvPr>
          </p:nvSpPr>
          <p:spPr>
            <a:xfrm>
              <a:off x="5345906" y="1393031"/>
              <a:ext cx="71439" cy="238126"/>
            </a:xfrm>
            <a:custGeom>
              <a:avLst/>
              <a:gdLst/>
              <a:ahLst/>
              <a:cxnLst/>
              <a:rect l="0" t="0" r="0" b="0"/>
              <a:pathLst>
                <a:path w="71439" h="238126">
                  <a:moveTo>
                    <a:pt x="0" y="0"/>
                  </a:moveTo>
                  <a:lnTo>
                    <a:pt x="0" y="0"/>
                  </a:lnTo>
                  <a:lnTo>
                    <a:pt x="1323" y="49576"/>
                  </a:lnTo>
                  <a:lnTo>
                    <a:pt x="20308" y="108547"/>
                  </a:lnTo>
                  <a:lnTo>
                    <a:pt x="39749" y="166871"/>
                  </a:lnTo>
                  <a:lnTo>
                    <a:pt x="63505" y="221569"/>
                  </a:lnTo>
                  <a:lnTo>
                    <a:pt x="71438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960"/>
            <p:cNvSpPr/>
            <p:nvPr>
              <p:custDataLst>
                <p:tags r:id="rId36"/>
              </p:custDataLst>
            </p:nvPr>
          </p:nvSpPr>
          <p:spPr>
            <a:xfrm>
              <a:off x="5381625" y="1262063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961"/>
            <p:cNvSpPr/>
            <p:nvPr>
              <p:custDataLst>
                <p:tags r:id="rId37"/>
              </p:custDataLst>
            </p:nvPr>
          </p:nvSpPr>
          <p:spPr>
            <a:xfrm>
              <a:off x="4988719" y="1321594"/>
              <a:ext cx="250032" cy="309289"/>
            </a:xfrm>
            <a:custGeom>
              <a:avLst/>
              <a:gdLst/>
              <a:ahLst/>
              <a:cxnLst/>
              <a:rect l="0" t="0" r="0" b="0"/>
              <a:pathLst>
                <a:path w="250032" h="309289">
                  <a:moveTo>
                    <a:pt x="0" y="11906"/>
                  </a:moveTo>
                  <a:lnTo>
                    <a:pt x="0" y="11906"/>
                  </a:lnTo>
                  <a:lnTo>
                    <a:pt x="1322" y="45663"/>
                  </a:lnTo>
                  <a:lnTo>
                    <a:pt x="16571" y="96559"/>
                  </a:lnTo>
                  <a:lnTo>
                    <a:pt x="31887" y="152639"/>
                  </a:lnTo>
                  <a:lnTo>
                    <a:pt x="51180" y="211145"/>
                  </a:lnTo>
                  <a:lnTo>
                    <a:pt x="78275" y="263921"/>
                  </a:lnTo>
                  <a:lnTo>
                    <a:pt x="99073" y="299012"/>
                  </a:lnTo>
                  <a:lnTo>
                    <a:pt x="107091" y="304873"/>
                  </a:lnTo>
                  <a:lnTo>
                    <a:pt x="116698" y="308636"/>
                  </a:lnTo>
                  <a:lnTo>
                    <a:pt x="124682" y="309288"/>
                  </a:lnTo>
                  <a:lnTo>
                    <a:pt x="131702" y="305912"/>
                  </a:lnTo>
                  <a:lnTo>
                    <a:pt x="146988" y="292966"/>
                  </a:lnTo>
                  <a:lnTo>
                    <a:pt x="170670" y="253239"/>
                  </a:lnTo>
                  <a:lnTo>
                    <a:pt x="181077" y="207156"/>
                  </a:lnTo>
                  <a:lnTo>
                    <a:pt x="194763" y="168095"/>
                  </a:lnTo>
                  <a:lnTo>
                    <a:pt x="216771" y="113020"/>
                  </a:lnTo>
                  <a:lnTo>
                    <a:pt x="233857" y="60689"/>
                  </a:lnTo>
                  <a:lnTo>
                    <a:pt x="248969" y="11582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962"/>
            <p:cNvSpPr/>
            <p:nvPr>
              <p:custDataLst>
                <p:tags r:id="rId38"/>
              </p:custDataLst>
            </p:nvPr>
          </p:nvSpPr>
          <p:spPr>
            <a:xfrm>
              <a:off x="5739785" y="1335424"/>
              <a:ext cx="148290" cy="259051"/>
            </a:xfrm>
            <a:custGeom>
              <a:avLst/>
              <a:gdLst/>
              <a:ahLst/>
              <a:cxnLst/>
              <a:rect l="0" t="0" r="0" b="0"/>
              <a:pathLst>
                <a:path w="148290" h="259051">
                  <a:moveTo>
                    <a:pt x="34746" y="45701"/>
                  </a:moveTo>
                  <a:lnTo>
                    <a:pt x="34746" y="45701"/>
                  </a:lnTo>
                  <a:lnTo>
                    <a:pt x="28426" y="45701"/>
                  </a:lnTo>
                  <a:lnTo>
                    <a:pt x="26564" y="47024"/>
                  </a:lnTo>
                  <a:lnTo>
                    <a:pt x="25323" y="49229"/>
                  </a:lnTo>
                  <a:lnTo>
                    <a:pt x="6413" y="100512"/>
                  </a:lnTo>
                  <a:lnTo>
                    <a:pt x="0" y="153804"/>
                  </a:lnTo>
                  <a:lnTo>
                    <a:pt x="2843" y="188856"/>
                  </a:lnTo>
                  <a:lnTo>
                    <a:pt x="15657" y="229935"/>
                  </a:lnTo>
                  <a:lnTo>
                    <a:pt x="27032" y="249044"/>
                  </a:lnTo>
                  <a:lnTo>
                    <a:pt x="34845" y="255138"/>
                  </a:lnTo>
                  <a:lnTo>
                    <a:pt x="44051" y="257846"/>
                  </a:lnTo>
                  <a:lnTo>
                    <a:pt x="56961" y="259050"/>
                  </a:lnTo>
                  <a:lnTo>
                    <a:pt x="67991" y="256058"/>
                  </a:lnTo>
                  <a:lnTo>
                    <a:pt x="98166" y="238326"/>
                  </a:lnTo>
                  <a:lnTo>
                    <a:pt x="121524" y="203686"/>
                  </a:lnTo>
                  <a:lnTo>
                    <a:pt x="136506" y="164367"/>
                  </a:lnTo>
                  <a:lnTo>
                    <a:pt x="148289" y="105301"/>
                  </a:lnTo>
                  <a:lnTo>
                    <a:pt x="138864" y="45937"/>
                  </a:lnTo>
                  <a:lnTo>
                    <a:pt x="129096" y="25486"/>
                  </a:lnTo>
                  <a:lnTo>
                    <a:pt x="121658" y="16873"/>
                  </a:lnTo>
                  <a:lnTo>
                    <a:pt x="94254" y="962"/>
                  </a:lnTo>
                  <a:lnTo>
                    <a:pt x="90293" y="0"/>
                  </a:lnTo>
                  <a:lnTo>
                    <a:pt x="86330" y="682"/>
                  </a:lnTo>
                  <a:lnTo>
                    <a:pt x="78398" y="4967"/>
                  </a:lnTo>
                  <a:lnTo>
                    <a:pt x="66494" y="14817"/>
                  </a:lnTo>
                  <a:lnTo>
                    <a:pt x="54589" y="32434"/>
                  </a:lnTo>
                  <a:lnTo>
                    <a:pt x="49004" y="60732"/>
                  </a:lnTo>
                  <a:lnTo>
                    <a:pt x="46859" y="110357"/>
                  </a:lnTo>
                  <a:lnTo>
                    <a:pt x="58559" y="14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963"/>
            <p:cNvSpPr/>
            <p:nvPr>
              <p:custDataLst>
                <p:tags r:id="rId39"/>
              </p:custDataLst>
            </p:nvPr>
          </p:nvSpPr>
          <p:spPr>
            <a:xfrm>
              <a:off x="5512594" y="1286161"/>
              <a:ext cx="178595" cy="320907"/>
            </a:xfrm>
            <a:custGeom>
              <a:avLst/>
              <a:gdLst/>
              <a:ahLst/>
              <a:cxnLst/>
              <a:rect l="0" t="0" r="0" b="0"/>
              <a:pathLst>
                <a:path w="178595" h="320907">
                  <a:moveTo>
                    <a:pt x="0" y="94964"/>
                  </a:moveTo>
                  <a:lnTo>
                    <a:pt x="0" y="94964"/>
                  </a:lnTo>
                  <a:lnTo>
                    <a:pt x="0" y="147254"/>
                  </a:lnTo>
                  <a:lnTo>
                    <a:pt x="3527" y="179690"/>
                  </a:lnTo>
                  <a:lnTo>
                    <a:pt x="22893" y="232526"/>
                  </a:lnTo>
                  <a:lnTo>
                    <a:pt x="46981" y="283719"/>
                  </a:lnTo>
                  <a:lnTo>
                    <a:pt x="63373" y="310549"/>
                  </a:lnTo>
                  <a:lnTo>
                    <a:pt x="71380" y="316457"/>
                  </a:lnTo>
                  <a:lnTo>
                    <a:pt x="83326" y="319783"/>
                  </a:lnTo>
                  <a:lnTo>
                    <a:pt x="99214" y="320906"/>
                  </a:lnTo>
                  <a:lnTo>
                    <a:pt x="101862" y="319676"/>
                  </a:lnTo>
                  <a:lnTo>
                    <a:pt x="103626" y="317532"/>
                  </a:lnTo>
                  <a:lnTo>
                    <a:pt x="116270" y="284098"/>
                  </a:lnTo>
                  <a:lnTo>
                    <a:pt x="128240" y="224768"/>
                  </a:lnTo>
                  <a:lnTo>
                    <a:pt x="136750" y="171757"/>
                  </a:lnTo>
                  <a:lnTo>
                    <a:pt x="149848" y="119834"/>
                  </a:lnTo>
                  <a:lnTo>
                    <a:pt x="153806" y="71360"/>
                  </a:lnTo>
                  <a:lnTo>
                    <a:pt x="158020" y="39022"/>
                  </a:lnTo>
                  <a:lnTo>
                    <a:pt x="166180" y="2973"/>
                  </a:lnTo>
                  <a:lnTo>
                    <a:pt x="167672" y="1887"/>
                  </a:lnTo>
                  <a:lnTo>
                    <a:pt x="176893" y="0"/>
                  </a:lnTo>
                  <a:lnTo>
                    <a:pt x="177460" y="1228"/>
                  </a:lnTo>
                  <a:lnTo>
                    <a:pt x="178594" y="11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9" name="SMARTInkShape-2964"/>
          <p:cNvSpPr/>
          <p:nvPr>
            <p:custDataLst>
              <p:tags r:id="rId4"/>
            </p:custDataLst>
          </p:nvPr>
        </p:nvSpPr>
        <p:spPr>
          <a:xfrm>
            <a:off x="6215063" y="1279492"/>
            <a:ext cx="559594" cy="363139"/>
          </a:xfrm>
          <a:custGeom>
            <a:avLst/>
            <a:gdLst/>
            <a:ahLst/>
            <a:cxnLst/>
            <a:rect l="0" t="0" r="0" b="0"/>
            <a:pathLst>
              <a:path w="559594" h="363139">
                <a:moveTo>
                  <a:pt x="0" y="184977"/>
                </a:moveTo>
                <a:lnTo>
                  <a:pt x="0" y="184977"/>
                </a:lnTo>
                <a:lnTo>
                  <a:pt x="16571" y="184977"/>
                </a:lnTo>
                <a:lnTo>
                  <a:pt x="24121" y="181449"/>
                </a:lnTo>
                <a:lnTo>
                  <a:pt x="80864" y="127901"/>
                </a:lnTo>
                <a:lnTo>
                  <a:pt x="121230" y="81236"/>
                </a:lnTo>
                <a:lnTo>
                  <a:pt x="128083" y="57813"/>
                </a:lnTo>
                <a:lnTo>
                  <a:pt x="130716" y="26909"/>
                </a:lnTo>
                <a:lnTo>
                  <a:pt x="127327" y="18593"/>
                </a:lnTo>
                <a:lnTo>
                  <a:pt x="124573" y="14523"/>
                </a:lnTo>
                <a:lnTo>
                  <a:pt x="121413" y="11810"/>
                </a:lnTo>
                <a:lnTo>
                  <a:pt x="102973" y="777"/>
                </a:lnTo>
                <a:lnTo>
                  <a:pt x="99076" y="0"/>
                </a:lnTo>
                <a:lnTo>
                  <a:pt x="95155" y="805"/>
                </a:lnTo>
                <a:lnTo>
                  <a:pt x="87270" y="3904"/>
                </a:lnTo>
                <a:lnTo>
                  <a:pt x="79356" y="5281"/>
                </a:lnTo>
                <a:lnTo>
                  <a:pt x="71428" y="12949"/>
                </a:lnTo>
                <a:lnTo>
                  <a:pt x="47624" y="58112"/>
                </a:lnTo>
                <a:lnTo>
                  <a:pt x="29104" y="115403"/>
                </a:lnTo>
                <a:lnTo>
                  <a:pt x="26703" y="158923"/>
                </a:lnTo>
                <a:lnTo>
                  <a:pt x="37073" y="217509"/>
                </a:lnTo>
                <a:lnTo>
                  <a:pt x="45580" y="241769"/>
                </a:lnTo>
                <a:lnTo>
                  <a:pt x="73829" y="280960"/>
                </a:lnTo>
                <a:lnTo>
                  <a:pt x="93166" y="295143"/>
                </a:lnTo>
                <a:lnTo>
                  <a:pt x="115653" y="301403"/>
                </a:lnTo>
                <a:lnTo>
                  <a:pt x="131216" y="299340"/>
                </a:lnTo>
                <a:lnTo>
                  <a:pt x="145631" y="294013"/>
                </a:lnTo>
                <a:lnTo>
                  <a:pt x="169191" y="276286"/>
                </a:lnTo>
                <a:lnTo>
                  <a:pt x="187713" y="255247"/>
                </a:lnTo>
                <a:lnTo>
                  <a:pt x="219963" y="208687"/>
                </a:lnTo>
                <a:lnTo>
                  <a:pt x="235093" y="151731"/>
                </a:lnTo>
                <a:lnTo>
                  <a:pt x="240755" y="126178"/>
                </a:lnTo>
                <a:lnTo>
                  <a:pt x="247282" y="101850"/>
                </a:lnTo>
                <a:lnTo>
                  <a:pt x="249958" y="43153"/>
                </a:lnTo>
                <a:lnTo>
                  <a:pt x="250030" y="30420"/>
                </a:lnTo>
                <a:lnTo>
                  <a:pt x="250031" y="36583"/>
                </a:lnTo>
                <a:lnTo>
                  <a:pt x="262156" y="93223"/>
                </a:lnTo>
                <a:lnTo>
                  <a:pt x="274670" y="147205"/>
                </a:lnTo>
                <a:lnTo>
                  <a:pt x="289881" y="196477"/>
                </a:lnTo>
                <a:lnTo>
                  <a:pt x="309583" y="239882"/>
                </a:lnTo>
                <a:lnTo>
                  <a:pt x="327093" y="261767"/>
                </a:lnTo>
                <a:lnTo>
                  <a:pt x="329187" y="262629"/>
                </a:lnTo>
                <a:lnTo>
                  <a:pt x="330583" y="261880"/>
                </a:lnTo>
                <a:lnTo>
                  <a:pt x="332823" y="257494"/>
                </a:lnTo>
                <a:lnTo>
                  <a:pt x="339531" y="250413"/>
                </a:lnTo>
                <a:lnTo>
                  <a:pt x="342726" y="240077"/>
                </a:lnTo>
                <a:lnTo>
                  <a:pt x="348051" y="219383"/>
                </a:lnTo>
                <a:lnTo>
                  <a:pt x="354480" y="196494"/>
                </a:lnTo>
                <a:lnTo>
                  <a:pt x="359912" y="172955"/>
                </a:lnTo>
                <a:lnTo>
                  <a:pt x="385128" y="117501"/>
                </a:lnTo>
                <a:lnTo>
                  <a:pt x="408794" y="86454"/>
                </a:lnTo>
                <a:lnTo>
                  <a:pt x="416724" y="81658"/>
                </a:lnTo>
                <a:lnTo>
                  <a:pt x="426273" y="78578"/>
                </a:lnTo>
                <a:lnTo>
                  <a:pt x="431107" y="81685"/>
                </a:lnTo>
                <a:lnTo>
                  <a:pt x="448795" y="99496"/>
                </a:lnTo>
                <a:lnTo>
                  <a:pt x="472309" y="151335"/>
                </a:lnTo>
                <a:lnTo>
                  <a:pt x="488161" y="200821"/>
                </a:lnTo>
                <a:lnTo>
                  <a:pt x="504032" y="254840"/>
                </a:lnTo>
                <a:lnTo>
                  <a:pt x="523875" y="312211"/>
                </a:lnTo>
                <a:lnTo>
                  <a:pt x="532253" y="338651"/>
                </a:lnTo>
                <a:lnTo>
                  <a:pt x="535536" y="352495"/>
                </a:lnTo>
                <a:lnTo>
                  <a:pt x="538264" y="356187"/>
                </a:lnTo>
                <a:lnTo>
                  <a:pt x="547135" y="363138"/>
                </a:lnTo>
                <a:lnTo>
                  <a:pt x="559593" y="3516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9" name="SMARTInkShape-Group1450"/>
          <p:cNvGrpSpPr/>
          <p:nvPr/>
        </p:nvGrpSpPr>
        <p:grpSpPr>
          <a:xfrm>
            <a:off x="7108031" y="928688"/>
            <a:ext cx="1797845" cy="594379"/>
            <a:chOff x="7108031" y="928688"/>
            <a:chExt cx="1797845" cy="594379"/>
          </a:xfrm>
        </p:grpSpPr>
        <p:sp>
          <p:nvSpPr>
            <p:cNvPr id="450" name="SMARTInkShape-2965"/>
            <p:cNvSpPr/>
            <p:nvPr>
              <p:custDataLst>
                <p:tags r:id="rId26"/>
              </p:custDataLst>
            </p:nvPr>
          </p:nvSpPr>
          <p:spPr>
            <a:xfrm>
              <a:off x="8691563" y="1108249"/>
              <a:ext cx="214313" cy="296690"/>
            </a:xfrm>
            <a:custGeom>
              <a:avLst/>
              <a:gdLst/>
              <a:ahLst/>
              <a:cxnLst/>
              <a:rect l="0" t="0" r="0" b="0"/>
              <a:pathLst>
                <a:path w="214313" h="296690">
                  <a:moveTo>
                    <a:pt x="0" y="34751"/>
                  </a:moveTo>
                  <a:lnTo>
                    <a:pt x="0" y="34751"/>
                  </a:lnTo>
                  <a:lnTo>
                    <a:pt x="0" y="86796"/>
                  </a:lnTo>
                  <a:lnTo>
                    <a:pt x="0" y="142489"/>
                  </a:lnTo>
                  <a:lnTo>
                    <a:pt x="3527" y="177798"/>
                  </a:lnTo>
                  <a:lnTo>
                    <a:pt x="11170" y="236127"/>
                  </a:lnTo>
                  <a:lnTo>
                    <a:pt x="11862" y="269767"/>
                  </a:lnTo>
                  <a:lnTo>
                    <a:pt x="13199" y="270803"/>
                  </a:lnTo>
                  <a:lnTo>
                    <a:pt x="22153" y="272603"/>
                  </a:lnTo>
                  <a:lnTo>
                    <a:pt x="23748" y="221093"/>
                  </a:lnTo>
                  <a:lnTo>
                    <a:pt x="27321" y="188300"/>
                  </a:lnTo>
                  <a:lnTo>
                    <a:pt x="40379" y="135344"/>
                  </a:lnTo>
                  <a:lnTo>
                    <a:pt x="55699" y="83431"/>
                  </a:lnTo>
                  <a:lnTo>
                    <a:pt x="75422" y="29304"/>
                  </a:lnTo>
                  <a:lnTo>
                    <a:pt x="92899" y="2299"/>
                  </a:lnTo>
                  <a:lnTo>
                    <a:pt x="97733" y="484"/>
                  </a:lnTo>
                  <a:lnTo>
                    <a:pt x="100874" y="0"/>
                  </a:lnTo>
                  <a:lnTo>
                    <a:pt x="102968" y="2324"/>
                  </a:lnTo>
                  <a:lnTo>
                    <a:pt x="123565" y="61354"/>
                  </a:lnTo>
                  <a:lnTo>
                    <a:pt x="139011" y="114922"/>
                  </a:lnTo>
                  <a:lnTo>
                    <a:pt x="154802" y="168621"/>
                  </a:lnTo>
                  <a:lnTo>
                    <a:pt x="170659" y="223472"/>
                  </a:lnTo>
                  <a:lnTo>
                    <a:pt x="194468" y="279960"/>
                  </a:lnTo>
                  <a:lnTo>
                    <a:pt x="202406" y="289254"/>
                  </a:lnTo>
                  <a:lnTo>
                    <a:pt x="214312" y="29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966"/>
            <p:cNvSpPr/>
            <p:nvPr>
              <p:custDataLst>
                <p:tags r:id="rId27"/>
              </p:custDataLst>
            </p:nvPr>
          </p:nvSpPr>
          <p:spPr>
            <a:xfrm>
              <a:off x="8501063" y="1083469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0" y="0"/>
                  </a:moveTo>
                  <a:lnTo>
                    <a:pt x="0" y="0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967"/>
            <p:cNvSpPr/>
            <p:nvPr>
              <p:custDataLst>
                <p:tags r:id="rId28"/>
              </p:custDataLst>
            </p:nvPr>
          </p:nvSpPr>
          <p:spPr>
            <a:xfrm>
              <a:off x="7977188" y="928688"/>
              <a:ext cx="71438" cy="500063"/>
            </a:xfrm>
            <a:custGeom>
              <a:avLst/>
              <a:gdLst/>
              <a:ahLst/>
              <a:cxnLst/>
              <a:rect l="0" t="0" r="0" b="0"/>
              <a:pathLst>
                <a:path w="71438" h="500063">
                  <a:moveTo>
                    <a:pt x="0" y="0"/>
                  </a:moveTo>
                  <a:lnTo>
                    <a:pt x="0" y="0"/>
                  </a:lnTo>
                  <a:lnTo>
                    <a:pt x="6319" y="6320"/>
                  </a:lnTo>
                  <a:lnTo>
                    <a:pt x="9423" y="16479"/>
                  </a:lnTo>
                  <a:lnTo>
                    <a:pt x="15216" y="66988"/>
                  </a:lnTo>
                  <a:lnTo>
                    <a:pt x="22114" y="124504"/>
                  </a:lnTo>
                  <a:lnTo>
                    <a:pt x="29629" y="177413"/>
                  </a:lnTo>
                  <a:lnTo>
                    <a:pt x="33914" y="234982"/>
                  </a:lnTo>
                  <a:lnTo>
                    <a:pt x="41504" y="293932"/>
                  </a:lnTo>
                  <a:lnTo>
                    <a:pt x="52131" y="353291"/>
                  </a:lnTo>
                  <a:lnTo>
                    <a:pt x="57339" y="406450"/>
                  </a:lnTo>
                  <a:lnTo>
                    <a:pt x="62770" y="461946"/>
                  </a:lnTo>
                  <a:lnTo>
                    <a:pt x="71437" y="50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968"/>
            <p:cNvSpPr/>
            <p:nvPr>
              <p:custDataLst>
                <p:tags r:id="rId29"/>
              </p:custDataLst>
            </p:nvPr>
          </p:nvSpPr>
          <p:spPr>
            <a:xfrm>
              <a:off x="7179512" y="952500"/>
              <a:ext cx="23770" cy="554780"/>
            </a:xfrm>
            <a:custGeom>
              <a:avLst/>
              <a:gdLst/>
              <a:ahLst/>
              <a:cxnLst/>
              <a:rect l="0" t="0" r="0" b="0"/>
              <a:pathLst>
                <a:path w="23770" h="554780">
                  <a:moveTo>
                    <a:pt x="11863" y="0"/>
                  </a:moveTo>
                  <a:lnTo>
                    <a:pt x="11863" y="0"/>
                  </a:lnTo>
                  <a:lnTo>
                    <a:pt x="18183" y="0"/>
                  </a:lnTo>
                  <a:lnTo>
                    <a:pt x="20045" y="1323"/>
                  </a:lnTo>
                  <a:lnTo>
                    <a:pt x="21286" y="3528"/>
                  </a:lnTo>
                  <a:lnTo>
                    <a:pt x="23442" y="12126"/>
                  </a:lnTo>
                  <a:lnTo>
                    <a:pt x="23624" y="17737"/>
                  </a:lnTo>
                  <a:lnTo>
                    <a:pt x="12958" y="74902"/>
                  </a:lnTo>
                  <a:lnTo>
                    <a:pt x="10865" y="118619"/>
                  </a:lnTo>
                  <a:lnTo>
                    <a:pt x="3777" y="172877"/>
                  </a:lnTo>
                  <a:lnTo>
                    <a:pt x="1088" y="232168"/>
                  </a:lnTo>
                  <a:lnTo>
                    <a:pt x="460" y="276488"/>
                  </a:lnTo>
                  <a:lnTo>
                    <a:pt x="181" y="322644"/>
                  </a:lnTo>
                  <a:lnTo>
                    <a:pt x="56" y="369616"/>
                  </a:lnTo>
                  <a:lnTo>
                    <a:pt x="0" y="416951"/>
                  </a:lnTo>
                  <a:lnTo>
                    <a:pt x="6290" y="475584"/>
                  </a:lnTo>
                  <a:lnTo>
                    <a:pt x="14657" y="533080"/>
                  </a:lnTo>
                  <a:lnTo>
                    <a:pt x="21970" y="554357"/>
                  </a:lnTo>
                  <a:lnTo>
                    <a:pt x="22569" y="554779"/>
                  </a:lnTo>
                  <a:lnTo>
                    <a:pt x="22969" y="553738"/>
                  </a:lnTo>
                  <a:lnTo>
                    <a:pt x="23769" y="53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969"/>
            <p:cNvSpPr/>
            <p:nvPr>
              <p:custDataLst>
                <p:tags r:id="rId30"/>
              </p:custDataLst>
            </p:nvPr>
          </p:nvSpPr>
          <p:spPr>
            <a:xfrm>
              <a:off x="8536781" y="1214438"/>
              <a:ext cx="59533" cy="190501"/>
            </a:xfrm>
            <a:custGeom>
              <a:avLst/>
              <a:gdLst/>
              <a:ahLst/>
              <a:cxnLst/>
              <a:rect l="0" t="0" r="0" b="0"/>
              <a:pathLst>
                <a:path w="59533" h="190501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4698" y="63460"/>
                  </a:lnTo>
                  <a:lnTo>
                    <a:pt x="32118" y="118256"/>
                  </a:lnTo>
                  <a:lnTo>
                    <a:pt x="57973" y="176656"/>
                  </a:lnTo>
                  <a:lnTo>
                    <a:pt x="5953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970"/>
            <p:cNvSpPr/>
            <p:nvPr>
              <p:custDataLst>
                <p:tags r:id="rId31"/>
              </p:custDataLst>
            </p:nvPr>
          </p:nvSpPr>
          <p:spPr>
            <a:xfrm>
              <a:off x="8121717" y="1178719"/>
              <a:ext cx="319815" cy="247453"/>
            </a:xfrm>
            <a:custGeom>
              <a:avLst/>
              <a:gdLst/>
              <a:ahLst/>
              <a:cxnLst/>
              <a:rect l="0" t="0" r="0" b="0"/>
              <a:pathLst>
                <a:path w="319815" h="247453">
                  <a:moveTo>
                    <a:pt x="10252" y="23812"/>
                  </a:moveTo>
                  <a:lnTo>
                    <a:pt x="10252" y="23812"/>
                  </a:lnTo>
                  <a:lnTo>
                    <a:pt x="10252" y="30133"/>
                  </a:lnTo>
                  <a:lnTo>
                    <a:pt x="6724" y="36764"/>
                  </a:lnTo>
                  <a:lnTo>
                    <a:pt x="3932" y="40384"/>
                  </a:lnTo>
                  <a:lnTo>
                    <a:pt x="828" y="51462"/>
                  </a:lnTo>
                  <a:lnTo>
                    <a:pt x="0" y="58121"/>
                  </a:lnTo>
                  <a:lnTo>
                    <a:pt x="15062" y="116053"/>
                  </a:lnTo>
                  <a:lnTo>
                    <a:pt x="34175" y="174669"/>
                  </a:lnTo>
                  <a:lnTo>
                    <a:pt x="57886" y="222346"/>
                  </a:lnTo>
                  <a:lnTo>
                    <a:pt x="73754" y="241329"/>
                  </a:lnTo>
                  <a:lnTo>
                    <a:pt x="81690" y="246163"/>
                  </a:lnTo>
                  <a:lnTo>
                    <a:pt x="85657" y="247452"/>
                  </a:lnTo>
                  <a:lnTo>
                    <a:pt x="88304" y="246989"/>
                  </a:lnTo>
                  <a:lnTo>
                    <a:pt x="90068" y="245357"/>
                  </a:lnTo>
                  <a:lnTo>
                    <a:pt x="93351" y="240016"/>
                  </a:lnTo>
                  <a:lnTo>
                    <a:pt x="109961" y="221976"/>
                  </a:lnTo>
                  <a:lnTo>
                    <a:pt x="114097" y="210663"/>
                  </a:lnTo>
                  <a:lnTo>
                    <a:pt x="120644" y="156943"/>
                  </a:lnTo>
                  <a:lnTo>
                    <a:pt x="126746" y="128081"/>
                  </a:lnTo>
                  <a:lnTo>
                    <a:pt x="129090" y="72229"/>
                  </a:lnTo>
                  <a:lnTo>
                    <a:pt x="130537" y="55914"/>
                  </a:lnTo>
                  <a:lnTo>
                    <a:pt x="140727" y="14969"/>
                  </a:lnTo>
                  <a:lnTo>
                    <a:pt x="140890" y="15271"/>
                  </a:lnTo>
                  <a:lnTo>
                    <a:pt x="141075" y="19134"/>
                  </a:lnTo>
                  <a:lnTo>
                    <a:pt x="161520" y="73660"/>
                  </a:lnTo>
                  <a:lnTo>
                    <a:pt x="180968" y="124941"/>
                  </a:lnTo>
                  <a:lnTo>
                    <a:pt x="200760" y="175840"/>
                  </a:lnTo>
                  <a:lnTo>
                    <a:pt x="218282" y="217423"/>
                  </a:lnTo>
                  <a:lnTo>
                    <a:pt x="225300" y="222310"/>
                  </a:lnTo>
                  <a:lnTo>
                    <a:pt x="236688" y="225060"/>
                  </a:lnTo>
                  <a:lnTo>
                    <a:pt x="240585" y="225446"/>
                  </a:lnTo>
                  <a:lnTo>
                    <a:pt x="248441" y="222348"/>
                  </a:lnTo>
                  <a:lnTo>
                    <a:pt x="252389" y="219669"/>
                  </a:lnTo>
                  <a:lnTo>
                    <a:pt x="255020" y="216561"/>
                  </a:lnTo>
                  <a:lnTo>
                    <a:pt x="288210" y="158033"/>
                  </a:lnTo>
                  <a:lnTo>
                    <a:pt x="301638" y="100811"/>
                  </a:lnTo>
                  <a:lnTo>
                    <a:pt x="313679" y="41482"/>
                  </a:lnTo>
                  <a:lnTo>
                    <a:pt x="318602" y="24657"/>
                  </a:lnTo>
                  <a:lnTo>
                    <a:pt x="3198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971"/>
            <p:cNvSpPr/>
            <p:nvPr>
              <p:custDataLst>
                <p:tags r:id="rId32"/>
              </p:custDataLst>
            </p:nvPr>
          </p:nvSpPr>
          <p:spPr>
            <a:xfrm>
              <a:off x="7787179" y="940594"/>
              <a:ext cx="94760" cy="503217"/>
            </a:xfrm>
            <a:custGeom>
              <a:avLst/>
              <a:gdLst/>
              <a:ahLst/>
              <a:cxnLst/>
              <a:rect l="0" t="0" r="0" b="0"/>
              <a:pathLst>
                <a:path w="94760" h="503217">
                  <a:moveTo>
                    <a:pt x="11415" y="0"/>
                  </a:moveTo>
                  <a:lnTo>
                    <a:pt x="11415" y="0"/>
                  </a:lnTo>
                  <a:lnTo>
                    <a:pt x="5095" y="0"/>
                  </a:lnTo>
                  <a:lnTo>
                    <a:pt x="3233" y="1323"/>
                  </a:lnTo>
                  <a:lnTo>
                    <a:pt x="1991" y="3528"/>
                  </a:lnTo>
                  <a:lnTo>
                    <a:pt x="0" y="16572"/>
                  </a:lnTo>
                  <a:lnTo>
                    <a:pt x="928" y="35856"/>
                  </a:lnTo>
                  <a:lnTo>
                    <a:pt x="8951" y="86506"/>
                  </a:lnTo>
                  <a:lnTo>
                    <a:pt x="14212" y="135433"/>
                  </a:lnTo>
                  <a:lnTo>
                    <a:pt x="20622" y="191823"/>
                  </a:lnTo>
                  <a:lnTo>
                    <a:pt x="24767" y="232098"/>
                  </a:lnTo>
                  <a:lnTo>
                    <a:pt x="35428" y="276457"/>
                  </a:lnTo>
                  <a:lnTo>
                    <a:pt x="45459" y="319102"/>
                  </a:lnTo>
                  <a:lnTo>
                    <a:pt x="58543" y="376771"/>
                  </a:lnTo>
                  <a:lnTo>
                    <a:pt x="70798" y="427372"/>
                  </a:lnTo>
                  <a:lnTo>
                    <a:pt x="80472" y="479236"/>
                  </a:lnTo>
                  <a:lnTo>
                    <a:pt x="82146" y="500212"/>
                  </a:lnTo>
                  <a:lnTo>
                    <a:pt x="83704" y="502808"/>
                  </a:lnTo>
                  <a:lnTo>
                    <a:pt x="86065" y="503216"/>
                  </a:lnTo>
                  <a:lnTo>
                    <a:pt x="88964" y="502165"/>
                  </a:lnTo>
                  <a:lnTo>
                    <a:pt x="90895" y="500141"/>
                  </a:lnTo>
                  <a:lnTo>
                    <a:pt x="94250" y="489996"/>
                  </a:lnTo>
                  <a:lnTo>
                    <a:pt x="94759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972"/>
            <p:cNvSpPr/>
            <p:nvPr>
              <p:custDataLst>
                <p:tags r:id="rId33"/>
              </p:custDataLst>
            </p:nvPr>
          </p:nvSpPr>
          <p:spPr>
            <a:xfrm>
              <a:off x="7531172" y="1202531"/>
              <a:ext cx="195985" cy="260974"/>
            </a:xfrm>
            <a:custGeom>
              <a:avLst/>
              <a:gdLst/>
              <a:ahLst/>
              <a:cxnLst/>
              <a:rect l="0" t="0" r="0" b="0"/>
              <a:pathLst>
                <a:path w="195985" h="260974">
                  <a:moveTo>
                    <a:pt x="65016" y="0"/>
                  </a:moveTo>
                  <a:lnTo>
                    <a:pt x="65016" y="0"/>
                  </a:lnTo>
                  <a:lnTo>
                    <a:pt x="24945" y="42716"/>
                  </a:lnTo>
                  <a:lnTo>
                    <a:pt x="11838" y="73511"/>
                  </a:lnTo>
                  <a:lnTo>
                    <a:pt x="0" y="131242"/>
                  </a:lnTo>
                  <a:lnTo>
                    <a:pt x="3848" y="190536"/>
                  </a:lnTo>
                  <a:lnTo>
                    <a:pt x="6591" y="239208"/>
                  </a:lnTo>
                  <a:lnTo>
                    <a:pt x="11710" y="250954"/>
                  </a:lnTo>
                  <a:lnTo>
                    <a:pt x="14926" y="254615"/>
                  </a:lnTo>
                  <a:lnTo>
                    <a:pt x="22027" y="258683"/>
                  </a:lnTo>
                  <a:lnTo>
                    <a:pt x="33463" y="260973"/>
                  </a:lnTo>
                  <a:lnTo>
                    <a:pt x="41291" y="257981"/>
                  </a:lnTo>
                  <a:lnTo>
                    <a:pt x="68989" y="233925"/>
                  </a:lnTo>
                  <a:lnTo>
                    <a:pt x="92796" y="183501"/>
                  </a:lnTo>
                  <a:lnTo>
                    <a:pt x="108452" y="127055"/>
                  </a:lnTo>
                  <a:lnTo>
                    <a:pt x="112477" y="69823"/>
                  </a:lnTo>
                  <a:lnTo>
                    <a:pt x="112637" y="59799"/>
                  </a:lnTo>
                  <a:lnTo>
                    <a:pt x="112641" y="76127"/>
                  </a:lnTo>
                  <a:lnTo>
                    <a:pt x="136762" y="131307"/>
                  </a:lnTo>
                  <a:lnTo>
                    <a:pt x="164253" y="190482"/>
                  </a:lnTo>
                  <a:lnTo>
                    <a:pt x="176145" y="205194"/>
                  </a:lnTo>
                  <a:lnTo>
                    <a:pt x="180112" y="206910"/>
                  </a:lnTo>
                  <a:lnTo>
                    <a:pt x="184081" y="206732"/>
                  </a:lnTo>
                  <a:lnTo>
                    <a:pt x="193632" y="203261"/>
                  </a:lnTo>
                  <a:lnTo>
                    <a:pt x="194417" y="201653"/>
                  </a:lnTo>
                  <a:lnTo>
                    <a:pt x="19598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973"/>
            <p:cNvSpPr/>
            <p:nvPr>
              <p:custDataLst>
                <p:tags r:id="rId34"/>
              </p:custDataLst>
            </p:nvPr>
          </p:nvSpPr>
          <p:spPr>
            <a:xfrm>
              <a:off x="7108031" y="931241"/>
              <a:ext cx="368177" cy="591826"/>
            </a:xfrm>
            <a:custGeom>
              <a:avLst/>
              <a:gdLst/>
              <a:ahLst/>
              <a:cxnLst/>
              <a:rect l="0" t="0" r="0" b="0"/>
              <a:pathLst>
                <a:path w="368177" h="591826">
                  <a:moveTo>
                    <a:pt x="0" y="140322"/>
                  </a:moveTo>
                  <a:lnTo>
                    <a:pt x="0" y="140322"/>
                  </a:lnTo>
                  <a:lnTo>
                    <a:pt x="0" y="116264"/>
                  </a:lnTo>
                  <a:lnTo>
                    <a:pt x="3527" y="106258"/>
                  </a:lnTo>
                  <a:lnTo>
                    <a:pt x="22955" y="75471"/>
                  </a:lnTo>
                  <a:lnTo>
                    <a:pt x="76130" y="30401"/>
                  </a:lnTo>
                  <a:lnTo>
                    <a:pt x="123518" y="10375"/>
                  </a:lnTo>
                  <a:lnTo>
                    <a:pt x="177123" y="0"/>
                  </a:lnTo>
                  <a:lnTo>
                    <a:pt x="207557" y="4524"/>
                  </a:lnTo>
                  <a:lnTo>
                    <a:pt x="233330" y="14243"/>
                  </a:lnTo>
                  <a:lnTo>
                    <a:pt x="246136" y="25196"/>
                  </a:lnTo>
                  <a:lnTo>
                    <a:pt x="265137" y="53787"/>
                  </a:lnTo>
                  <a:lnTo>
                    <a:pt x="266716" y="61465"/>
                  </a:lnTo>
                  <a:lnTo>
                    <a:pt x="262618" y="86236"/>
                  </a:lnTo>
                  <a:lnTo>
                    <a:pt x="251703" y="116799"/>
                  </a:lnTo>
                  <a:lnTo>
                    <a:pt x="208470" y="175962"/>
                  </a:lnTo>
                  <a:lnTo>
                    <a:pt x="151868" y="235461"/>
                  </a:lnTo>
                  <a:lnTo>
                    <a:pt x="98840" y="291336"/>
                  </a:lnTo>
                  <a:lnTo>
                    <a:pt x="88907" y="300043"/>
                  </a:lnTo>
                  <a:lnTo>
                    <a:pt x="74000" y="306092"/>
                  </a:lnTo>
                  <a:lnTo>
                    <a:pt x="74469" y="305075"/>
                  </a:lnTo>
                  <a:lnTo>
                    <a:pt x="112876" y="256120"/>
                  </a:lnTo>
                  <a:lnTo>
                    <a:pt x="157364" y="225898"/>
                  </a:lnTo>
                  <a:lnTo>
                    <a:pt x="214653" y="210093"/>
                  </a:lnTo>
                  <a:lnTo>
                    <a:pt x="255685" y="201875"/>
                  </a:lnTo>
                  <a:lnTo>
                    <a:pt x="287425" y="206772"/>
                  </a:lnTo>
                  <a:lnTo>
                    <a:pt x="315645" y="216602"/>
                  </a:lnTo>
                  <a:lnTo>
                    <a:pt x="340764" y="234214"/>
                  </a:lnTo>
                  <a:lnTo>
                    <a:pt x="358642" y="256189"/>
                  </a:lnTo>
                  <a:lnTo>
                    <a:pt x="364449" y="275162"/>
                  </a:lnTo>
                  <a:lnTo>
                    <a:pt x="368176" y="313360"/>
                  </a:lnTo>
                  <a:lnTo>
                    <a:pt x="359408" y="364071"/>
                  </a:lnTo>
                  <a:lnTo>
                    <a:pt x="341408" y="413678"/>
                  </a:lnTo>
                  <a:lnTo>
                    <a:pt x="312766" y="461694"/>
                  </a:lnTo>
                  <a:lnTo>
                    <a:pt x="273448" y="516256"/>
                  </a:lnTo>
                  <a:lnTo>
                    <a:pt x="223887" y="570799"/>
                  </a:lnTo>
                  <a:lnTo>
                    <a:pt x="208035" y="585664"/>
                  </a:lnTo>
                  <a:lnTo>
                    <a:pt x="199175" y="589606"/>
                  </a:lnTo>
                  <a:lnTo>
                    <a:pt x="186751" y="591825"/>
                  </a:lnTo>
                  <a:lnTo>
                    <a:pt x="182708" y="589490"/>
                  </a:lnTo>
                  <a:lnTo>
                    <a:pt x="174691" y="579841"/>
                  </a:lnTo>
                  <a:lnTo>
                    <a:pt x="169059" y="553213"/>
                  </a:lnTo>
                  <a:lnTo>
                    <a:pt x="167000" y="497005"/>
                  </a:lnTo>
                  <a:lnTo>
                    <a:pt x="168051" y="462459"/>
                  </a:lnTo>
                  <a:lnTo>
                    <a:pt x="178594" y="426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1451"/>
          <p:cNvGrpSpPr/>
          <p:nvPr/>
        </p:nvGrpSpPr>
        <p:grpSpPr>
          <a:xfrm>
            <a:off x="6536544" y="1952625"/>
            <a:ext cx="1369207" cy="726282"/>
            <a:chOff x="6536544" y="1952625"/>
            <a:chExt cx="1369207" cy="726282"/>
          </a:xfrm>
        </p:grpSpPr>
        <p:sp>
          <p:nvSpPr>
            <p:cNvPr id="460" name="SMARTInkShape-2974"/>
            <p:cNvSpPr/>
            <p:nvPr>
              <p:custDataLst>
                <p:tags r:id="rId21"/>
              </p:custDataLst>
            </p:nvPr>
          </p:nvSpPr>
          <p:spPr>
            <a:xfrm>
              <a:off x="7084867" y="1952625"/>
              <a:ext cx="594665" cy="92825"/>
            </a:xfrm>
            <a:custGeom>
              <a:avLst/>
              <a:gdLst/>
              <a:ahLst/>
              <a:cxnLst/>
              <a:rect l="0" t="0" r="0" b="0"/>
              <a:pathLst>
                <a:path w="594665" h="92825">
                  <a:moveTo>
                    <a:pt x="35071" y="83344"/>
                  </a:moveTo>
                  <a:lnTo>
                    <a:pt x="35071" y="83344"/>
                  </a:lnTo>
                  <a:lnTo>
                    <a:pt x="0" y="83344"/>
                  </a:lnTo>
                  <a:lnTo>
                    <a:pt x="5864" y="83344"/>
                  </a:lnTo>
                  <a:lnTo>
                    <a:pt x="12389" y="86871"/>
                  </a:lnTo>
                  <a:lnTo>
                    <a:pt x="15981" y="89664"/>
                  </a:lnTo>
                  <a:lnTo>
                    <a:pt x="27028" y="92768"/>
                  </a:lnTo>
                  <a:lnTo>
                    <a:pt x="42079" y="92824"/>
                  </a:lnTo>
                  <a:lnTo>
                    <a:pt x="95524" y="84853"/>
                  </a:lnTo>
                  <a:lnTo>
                    <a:pt x="151915" y="82319"/>
                  </a:lnTo>
                  <a:lnTo>
                    <a:pt x="198308" y="75249"/>
                  </a:lnTo>
                  <a:lnTo>
                    <a:pt x="245568" y="71244"/>
                  </a:lnTo>
                  <a:lnTo>
                    <a:pt x="293085" y="62267"/>
                  </a:lnTo>
                  <a:lnTo>
                    <a:pt x="340678" y="51228"/>
                  </a:lnTo>
                  <a:lnTo>
                    <a:pt x="386971" y="40902"/>
                  </a:lnTo>
                  <a:lnTo>
                    <a:pt x="438839" y="33215"/>
                  </a:lnTo>
                  <a:lnTo>
                    <a:pt x="487302" y="25670"/>
                  </a:lnTo>
                  <a:lnTo>
                    <a:pt x="543484" y="14633"/>
                  </a:lnTo>
                  <a:lnTo>
                    <a:pt x="576753" y="10943"/>
                  </a:lnTo>
                  <a:lnTo>
                    <a:pt x="594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975"/>
            <p:cNvSpPr/>
            <p:nvPr>
              <p:custDataLst>
                <p:tags r:id="rId22"/>
              </p:custDataLst>
            </p:nvPr>
          </p:nvSpPr>
          <p:spPr>
            <a:xfrm>
              <a:off x="7822406" y="2059781"/>
              <a:ext cx="83345" cy="59533"/>
            </a:xfrm>
            <a:custGeom>
              <a:avLst/>
              <a:gdLst/>
              <a:ahLst/>
              <a:cxnLst/>
              <a:rect l="0" t="0" r="0" b="0"/>
              <a:pathLst>
                <a:path w="83345" h="59533">
                  <a:moveTo>
                    <a:pt x="0" y="59532"/>
                  </a:moveTo>
                  <a:lnTo>
                    <a:pt x="0" y="59532"/>
                  </a:lnTo>
                  <a:lnTo>
                    <a:pt x="0" y="49280"/>
                  </a:lnTo>
                  <a:lnTo>
                    <a:pt x="1323" y="48728"/>
                  </a:lnTo>
                  <a:lnTo>
                    <a:pt x="6320" y="48116"/>
                  </a:lnTo>
                  <a:lnTo>
                    <a:pt x="64616" y="9556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976"/>
            <p:cNvSpPr/>
            <p:nvPr>
              <p:custDataLst>
                <p:tags r:id="rId23"/>
              </p:custDataLst>
            </p:nvPr>
          </p:nvSpPr>
          <p:spPr>
            <a:xfrm>
              <a:off x="6536544" y="2000250"/>
              <a:ext cx="309531" cy="678657"/>
            </a:xfrm>
            <a:custGeom>
              <a:avLst/>
              <a:gdLst/>
              <a:ahLst/>
              <a:cxnLst/>
              <a:rect l="0" t="0" r="0" b="0"/>
              <a:pathLst>
                <a:path w="309531" h="678657">
                  <a:moveTo>
                    <a:pt x="35706" y="0"/>
                  </a:moveTo>
                  <a:lnTo>
                    <a:pt x="35706" y="0"/>
                  </a:lnTo>
                  <a:lnTo>
                    <a:pt x="17969" y="0"/>
                  </a:lnTo>
                  <a:lnTo>
                    <a:pt x="15944" y="1323"/>
                  </a:lnTo>
                  <a:lnTo>
                    <a:pt x="14594" y="3528"/>
                  </a:lnTo>
                  <a:lnTo>
                    <a:pt x="12249" y="12126"/>
                  </a:lnTo>
                  <a:lnTo>
                    <a:pt x="12051" y="17737"/>
                  </a:lnTo>
                  <a:lnTo>
                    <a:pt x="8437" y="24639"/>
                  </a:lnTo>
                  <a:lnTo>
                    <a:pt x="5620" y="28333"/>
                  </a:lnTo>
                  <a:lnTo>
                    <a:pt x="2490" y="39491"/>
                  </a:lnTo>
                  <a:lnTo>
                    <a:pt x="84" y="89886"/>
                  </a:lnTo>
                  <a:lnTo>
                    <a:pt x="0" y="143736"/>
                  </a:lnTo>
                  <a:lnTo>
                    <a:pt x="3516" y="202520"/>
                  </a:lnTo>
                  <a:lnTo>
                    <a:pt x="12114" y="261952"/>
                  </a:lnTo>
                  <a:lnTo>
                    <a:pt x="28320" y="315150"/>
                  </a:lnTo>
                  <a:lnTo>
                    <a:pt x="43753" y="339281"/>
                  </a:lnTo>
                  <a:lnTo>
                    <a:pt x="51630" y="348347"/>
                  </a:lnTo>
                  <a:lnTo>
                    <a:pt x="59539" y="353258"/>
                  </a:lnTo>
                  <a:lnTo>
                    <a:pt x="75397" y="356411"/>
                  </a:lnTo>
                  <a:lnTo>
                    <a:pt x="99205" y="357119"/>
                  </a:lnTo>
                  <a:lnTo>
                    <a:pt x="101852" y="355819"/>
                  </a:lnTo>
                  <a:lnTo>
                    <a:pt x="103616" y="353630"/>
                  </a:lnTo>
                  <a:lnTo>
                    <a:pt x="106899" y="347669"/>
                  </a:lnTo>
                  <a:lnTo>
                    <a:pt x="114862" y="336875"/>
                  </a:lnTo>
                  <a:lnTo>
                    <a:pt x="128227" y="296584"/>
                  </a:lnTo>
                  <a:lnTo>
                    <a:pt x="140139" y="240514"/>
                  </a:lnTo>
                  <a:lnTo>
                    <a:pt x="146151" y="181286"/>
                  </a:lnTo>
                  <a:lnTo>
                    <a:pt x="153066" y="147376"/>
                  </a:lnTo>
                  <a:lnTo>
                    <a:pt x="155754" y="124705"/>
                  </a:lnTo>
                  <a:lnTo>
                    <a:pt x="165541" y="107548"/>
                  </a:lnTo>
                  <a:lnTo>
                    <a:pt x="166172" y="101598"/>
                  </a:lnTo>
                  <a:lnTo>
                    <a:pt x="167662" y="99482"/>
                  </a:lnTo>
                  <a:lnTo>
                    <a:pt x="169979" y="98071"/>
                  </a:lnTo>
                  <a:lnTo>
                    <a:pt x="172846" y="97131"/>
                  </a:lnTo>
                  <a:lnTo>
                    <a:pt x="176081" y="97827"/>
                  </a:lnTo>
                  <a:lnTo>
                    <a:pt x="190777" y="104922"/>
                  </a:lnTo>
                  <a:lnTo>
                    <a:pt x="194649" y="105667"/>
                  </a:lnTo>
                  <a:lnTo>
                    <a:pt x="206420" y="113035"/>
                  </a:lnTo>
                  <a:lnTo>
                    <a:pt x="234147" y="152467"/>
                  </a:lnTo>
                  <a:lnTo>
                    <a:pt x="256633" y="206972"/>
                  </a:lnTo>
                  <a:lnTo>
                    <a:pt x="267548" y="262539"/>
                  </a:lnTo>
                  <a:lnTo>
                    <a:pt x="285955" y="321548"/>
                  </a:lnTo>
                  <a:lnTo>
                    <a:pt x="295335" y="362789"/>
                  </a:lnTo>
                  <a:lnTo>
                    <a:pt x="300867" y="417456"/>
                  </a:lnTo>
                  <a:lnTo>
                    <a:pt x="308406" y="476347"/>
                  </a:lnTo>
                  <a:lnTo>
                    <a:pt x="309399" y="529473"/>
                  </a:lnTo>
                  <a:lnTo>
                    <a:pt x="309530" y="580616"/>
                  </a:lnTo>
                  <a:lnTo>
                    <a:pt x="308218" y="598041"/>
                  </a:lnTo>
                  <a:lnTo>
                    <a:pt x="289787" y="657238"/>
                  </a:lnTo>
                  <a:lnTo>
                    <a:pt x="285615" y="665255"/>
                  </a:lnTo>
                  <a:lnTo>
                    <a:pt x="273831" y="67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977"/>
            <p:cNvSpPr/>
            <p:nvPr>
              <p:custDataLst>
                <p:tags r:id="rId24"/>
              </p:custDataLst>
            </p:nvPr>
          </p:nvSpPr>
          <p:spPr>
            <a:xfrm>
              <a:off x="7417594" y="2107406"/>
              <a:ext cx="95251" cy="452439"/>
            </a:xfrm>
            <a:custGeom>
              <a:avLst/>
              <a:gdLst/>
              <a:ahLst/>
              <a:cxnLst/>
              <a:rect l="0" t="0" r="0" b="0"/>
              <a:pathLst>
                <a:path w="95251" h="452439">
                  <a:moveTo>
                    <a:pt x="0" y="0"/>
                  </a:moveTo>
                  <a:lnTo>
                    <a:pt x="0" y="0"/>
                  </a:lnTo>
                  <a:lnTo>
                    <a:pt x="0" y="52390"/>
                  </a:lnTo>
                  <a:lnTo>
                    <a:pt x="16572" y="109229"/>
                  </a:lnTo>
                  <a:lnTo>
                    <a:pt x="26386" y="166961"/>
                  </a:lnTo>
                  <a:lnTo>
                    <a:pt x="40196" y="214366"/>
                  </a:lnTo>
                  <a:lnTo>
                    <a:pt x="55662" y="270131"/>
                  </a:lnTo>
                  <a:lnTo>
                    <a:pt x="67929" y="320735"/>
                  </a:lnTo>
                  <a:lnTo>
                    <a:pt x="77065" y="368949"/>
                  </a:lnTo>
                  <a:lnTo>
                    <a:pt x="93779" y="426559"/>
                  </a:lnTo>
                  <a:lnTo>
                    <a:pt x="95250" y="45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978"/>
            <p:cNvSpPr/>
            <p:nvPr>
              <p:custDataLst>
                <p:tags r:id="rId25"/>
              </p:custDataLst>
            </p:nvPr>
          </p:nvSpPr>
          <p:spPr>
            <a:xfrm>
              <a:off x="7679628" y="2333625"/>
              <a:ext cx="178498" cy="237363"/>
            </a:xfrm>
            <a:custGeom>
              <a:avLst/>
              <a:gdLst/>
              <a:ahLst/>
              <a:cxnLst/>
              <a:rect l="0" t="0" r="0" b="0"/>
              <a:pathLst>
                <a:path w="178498" h="237363">
                  <a:moveTo>
                    <a:pt x="11810" y="11906"/>
                  </a:moveTo>
                  <a:lnTo>
                    <a:pt x="11810" y="11906"/>
                  </a:lnTo>
                  <a:lnTo>
                    <a:pt x="11810" y="18227"/>
                  </a:lnTo>
                  <a:lnTo>
                    <a:pt x="8282" y="24858"/>
                  </a:lnTo>
                  <a:lnTo>
                    <a:pt x="3628" y="32215"/>
                  </a:lnTo>
                  <a:lnTo>
                    <a:pt x="1007" y="45117"/>
                  </a:lnTo>
                  <a:lnTo>
                    <a:pt x="0" y="95972"/>
                  </a:lnTo>
                  <a:lnTo>
                    <a:pt x="3450" y="133855"/>
                  </a:lnTo>
                  <a:lnTo>
                    <a:pt x="24027" y="189708"/>
                  </a:lnTo>
                  <a:lnTo>
                    <a:pt x="39651" y="215773"/>
                  </a:lnTo>
                  <a:lnTo>
                    <a:pt x="57835" y="229444"/>
                  </a:lnTo>
                  <a:lnTo>
                    <a:pt x="73660" y="235553"/>
                  </a:lnTo>
                  <a:lnTo>
                    <a:pt x="86727" y="237362"/>
                  </a:lnTo>
                  <a:lnTo>
                    <a:pt x="94935" y="234258"/>
                  </a:lnTo>
                  <a:lnTo>
                    <a:pt x="134838" y="198370"/>
                  </a:lnTo>
                  <a:lnTo>
                    <a:pt x="139249" y="186942"/>
                  </a:lnTo>
                  <a:lnTo>
                    <a:pt x="148401" y="158047"/>
                  </a:lnTo>
                  <a:lnTo>
                    <a:pt x="161626" y="125538"/>
                  </a:lnTo>
                  <a:lnTo>
                    <a:pt x="167478" y="67237"/>
                  </a:lnTo>
                  <a:lnTo>
                    <a:pt x="178159" y="8732"/>
                  </a:lnTo>
                  <a:lnTo>
                    <a:pt x="178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1452"/>
          <p:cNvGrpSpPr/>
          <p:nvPr/>
        </p:nvGrpSpPr>
        <p:grpSpPr>
          <a:xfrm>
            <a:off x="5942987" y="1976438"/>
            <a:ext cx="271927" cy="737270"/>
            <a:chOff x="5942987" y="1976438"/>
            <a:chExt cx="271927" cy="737270"/>
          </a:xfrm>
        </p:grpSpPr>
        <p:sp>
          <p:nvSpPr>
            <p:cNvPr id="466" name="SMARTInkShape-2979"/>
            <p:cNvSpPr/>
            <p:nvPr>
              <p:custDataLst>
                <p:tags r:id="rId19"/>
              </p:custDataLst>
            </p:nvPr>
          </p:nvSpPr>
          <p:spPr>
            <a:xfrm>
              <a:off x="5953125" y="1976438"/>
              <a:ext cx="23814" cy="11907"/>
            </a:xfrm>
            <a:custGeom>
              <a:avLst/>
              <a:gdLst/>
              <a:ahLst/>
              <a:cxnLst/>
              <a:rect l="0" t="0" r="0" b="0"/>
              <a:pathLst>
                <a:path w="23814" h="11907">
                  <a:moveTo>
                    <a:pt x="0" y="11906"/>
                  </a:moveTo>
                  <a:lnTo>
                    <a:pt x="0" y="11906"/>
                  </a:lnTo>
                  <a:lnTo>
                    <a:pt x="0" y="5585"/>
                  </a:lnTo>
                  <a:lnTo>
                    <a:pt x="1322" y="3723"/>
                  </a:lnTo>
                  <a:lnTo>
                    <a:pt x="3527" y="2482"/>
                  </a:lnTo>
                  <a:lnTo>
                    <a:pt x="12125" y="326"/>
                  </a:lnTo>
                  <a:lnTo>
                    <a:pt x="23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980"/>
            <p:cNvSpPr/>
            <p:nvPr>
              <p:custDataLst>
                <p:tags r:id="rId20"/>
              </p:custDataLst>
            </p:nvPr>
          </p:nvSpPr>
          <p:spPr>
            <a:xfrm>
              <a:off x="5942987" y="2226469"/>
              <a:ext cx="271927" cy="487239"/>
            </a:xfrm>
            <a:custGeom>
              <a:avLst/>
              <a:gdLst/>
              <a:ahLst/>
              <a:cxnLst/>
              <a:rect l="0" t="0" r="0" b="0"/>
              <a:pathLst>
                <a:path w="271927" h="487239">
                  <a:moveTo>
                    <a:pt x="236357" y="0"/>
                  </a:moveTo>
                  <a:lnTo>
                    <a:pt x="236357" y="0"/>
                  </a:lnTo>
                  <a:lnTo>
                    <a:pt x="236357" y="16572"/>
                  </a:lnTo>
                  <a:lnTo>
                    <a:pt x="251055" y="68246"/>
                  </a:lnTo>
                  <a:lnTo>
                    <a:pt x="256118" y="79279"/>
                  </a:lnTo>
                  <a:lnTo>
                    <a:pt x="263460" y="127667"/>
                  </a:lnTo>
                  <a:lnTo>
                    <a:pt x="268247" y="138762"/>
                  </a:lnTo>
                  <a:lnTo>
                    <a:pt x="271926" y="171763"/>
                  </a:lnTo>
                  <a:lnTo>
                    <a:pt x="270652" y="174040"/>
                  </a:lnTo>
                  <a:lnTo>
                    <a:pt x="268481" y="175557"/>
                  </a:lnTo>
                  <a:lnTo>
                    <a:pt x="260655" y="178416"/>
                  </a:lnTo>
                  <a:lnTo>
                    <a:pt x="225520" y="150260"/>
                  </a:lnTo>
                  <a:lnTo>
                    <a:pt x="174643" y="132815"/>
                  </a:lnTo>
                  <a:lnTo>
                    <a:pt x="155160" y="131516"/>
                  </a:lnTo>
                  <a:lnTo>
                    <a:pt x="132629" y="137451"/>
                  </a:lnTo>
                  <a:lnTo>
                    <a:pt x="96938" y="155112"/>
                  </a:lnTo>
                  <a:lnTo>
                    <a:pt x="60549" y="182150"/>
                  </a:lnTo>
                  <a:lnTo>
                    <a:pt x="31425" y="226932"/>
                  </a:lnTo>
                  <a:lnTo>
                    <a:pt x="16958" y="275767"/>
                  </a:lnTo>
                  <a:lnTo>
                    <a:pt x="1613" y="333628"/>
                  </a:lnTo>
                  <a:lnTo>
                    <a:pt x="0" y="384757"/>
                  </a:lnTo>
                  <a:lnTo>
                    <a:pt x="10397" y="443262"/>
                  </a:lnTo>
                  <a:lnTo>
                    <a:pt x="19328" y="466622"/>
                  </a:lnTo>
                  <a:lnTo>
                    <a:pt x="26570" y="477703"/>
                  </a:lnTo>
                  <a:lnTo>
                    <a:pt x="34197" y="483511"/>
                  </a:lnTo>
                  <a:lnTo>
                    <a:pt x="45931" y="486780"/>
                  </a:lnTo>
                  <a:lnTo>
                    <a:pt x="49875" y="487238"/>
                  </a:lnTo>
                  <a:lnTo>
                    <a:pt x="57785" y="484220"/>
                  </a:lnTo>
                  <a:lnTo>
                    <a:pt x="79224" y="466465"/>
                  </a:lnTo>
                  <a:lnTo>
                    <a:pt x="93482" y="440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1453"/>
          <p:cNvGrpSpPr/>
          <p:nvPr/>
        </p:nvGrpSpPr>
        <p:grpSpPr>
          <a:xfrm>
            <a:off x="8300564" y="1964557"/>
            <a:ext cx="1117281" cy="640987"/>
            <a:chOff x="8300564" y="1964557"/>
            <a:chExt cx="1117281" cy="640987"/>
          </a:xfrm>
        </p:grpSpPr>
        <p:sp>
          <p:nvSpPr>
            <p:cNvPr id="469" name="SMARTInkShape-2981"/>
            <p:cNvSpPr/>
            <p:nvPr>
              <p:custDataLst>
                <p:tags r:id="rId13"/>
              </p:custDataLst>
            </p:nvPr>
          </p:nvSpPr>
          <p:spPr>
            <a:xfrm>
              <a:off x="9144195" y="2107406"/>
              <a:ext cx="130774" cy="464322"/>
            </a:xfrm>
            <a:custGeom>
              <a:avLst/>
              <a:gdLst/>
              <a:ahLst/>
              <a:cxnLst/>
              <a:rect l="0" t="0" r="0" b="0"/>
              <a:pathLst>
                <a:path w="130774" h="464322">
                  <a:moveTo>
                    <a:pt x="95055" y="0"/>
                  </a:moveTo>
                  <a:lnTo>
                    <a:pt x="95055" y="0"/>
                  </a:lnTo>
                  <a:lnTo>
                    <a:pt x="96378" y="40617"/>
                  </a:lnTo>
                  <a:lnTo>
                    <a:pt x="105306" y="92139"/>
                  </a:lnTo>
                  <a:lnTo>
                    <a:pt x="114816" y="143584"/>
                  </a:lnTo>
                  <a:lnTo>
                    <a:pt x="121595" y="199803"/>
                  </a:lnTo>
                  <a:lnTo>
                    <a:pt x="128961" y="249517"/>
                  </a:lnTo>
                  <a:lnTo>
                    <a:pt x="130615" y="304852"/>
                  </a:lnTo>
                  <a:lnTo>
                    <a:pt x="130773" y="356279"/>
                  </a:lnTo>
                  <a:lnTo>
                    <a:pt x="120521" y="357108"/>
                  </a:lnTo>
                  <a:lnTo>
                    <a:pt x="113038" y="350843"/>
                  </a:lnTo>
                  <a:lnTo>
                    <a:pt x="102441" y="334288"/>
                  </a:lnTo>
                  <a:lnTo>
                    <a:pt x="82390" y="288423"/>
                  </a:lnTo>
                  <a:lnTo>
                    <a:pt x="55322" y="258126"/>
                  </a:lnTo>
                  <a:lnTo>
                    <a:pt x="47409" y="253629"/>
                  </a:lnTo>
                  <a:lnTo>
                    <a:pt x="31551" y="250742"/>
                  </a:lnTo>
                  <a:lnTo>
                    <a:pt x="28907" y="251828"/>
                  </a:lnTo>
                  <a:lnTo>
                    <a:pt x="27144" y="253875"/>
                  </a:lnTo>
                  <a:lnTo>
                    <a:pt x="23862" y="259677"/>
                  </a:lnTo>
                  <a:lnTo>
                    <a:pt x="7252" y="284358"/>
                  </a:lnTo>
                  <a:lnTo>
                    <a:pt x="2012" y="306358"/>
                  </a:lnTo>
                  <a:lnTo>
                    <a:pt x="0" y="363537"/>
                  </a:lnTo>
                  <a:lnTo>
                    <a:pt x="1139" y="420595"/>
                  </a:lnTo>
                  <a:lnTo>
                    <a:pt x="9314" y="443150"/>
                  </a:lnTo>
                  <a:lnTo>
                    <a:pt x="16378" y="454042"/>
                  </a:lnTo>
                  <a:lnTo>
                    <a:pt x="23928" y="459765"/>
                  </a:lnTo>
                  <a:lnTo>
                    <a:pt x="33015" y="462309"/>
                  </a:lnTo>
                  <a:lnTo>
                    <a:pt x="90904" y="464321"/>
                  </a:lnTo>
                  <a:lnTo>
                    <a:pt x="96738" y="460805"/>
                  </a:lnTo>
                  <a:lnTo>
                    <a:pt x="106961" y="45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982"/>
            <p:cNvSpPr/>
            <p:nvPr>
              <p:custDataLst>
                <p:tags r:id="rId14"/>
              </p:custDataLst>
            </p:nvPr>
          </p:nvSpPr>
          <p:spPr>
            <a:xfrm>
              <a:off x="8822531" y="2309813"/>
              <a:ext cx="178595" cy="285751"/>
            </a:xfrm>
            <a:custGeom>
              <a:avLst/>
              <a:gdLst/>
              <a:ahLst/>
              <a:cxnLst/>
              <a:rect l="0" t="0" r="0" b="0"/>
              <a:pathLst>
                <a:path w="178595" h="285751">
                  <a:moveTo>
                    <a:pt x="0" y="0"/>
                  </a:moveTo>
                  <a:lnTo>
                    <a:pt x="0" y="0"/>
                  </a:lnTo>
                  <a:lnTo>
                    <a:pt x="1323" y="54525"/>
                  </a:lnTo>
                  <a:lnTo>
                    <a:pt x="12126" y="110162"/>
                  </a:lnTo>
                  <a:lnTo>
                    <a:pt x="26539" y="163103"/>
                  </a:lnTo>
                  <a:lnTo>
                    <a:pt x="31641" y="173032"/>
                  </a:lnTo>
                  <a:lnTo>
                    <a:pt x="34914" y="190185"/>
                  </a:lnTo>
                  <a:lnTo>
                    <a:pt x="35560" y="199992"/>
                  </a:lnTo>
                  <a:lnTo>
                    <a:pt x="36935" y="200797"/>
                  </a:lnTo>
                  <a:lnTo>
                    <a:pt x="45956" y="202194"/>
                  </a:lnTo>
                  <a:lnTo>
                    <a:pt x="46512" y="200941"/>
                  </a:lnTo>
                  <a:lnTo>
                    <a:pt x="51088" y="174747"/>
                  </a:lnTo>
                  <a:lnTo>
                    <a:pt x="55779" y="161009"/>
                  </a:lnTo>
                  <a:lnTo>
                    <a:pt x="68707" y="106761"/>
                  </a:lnTo>
                  <a:lnTo>
                    <a:pt x="80061" y="72143"/>
                  </a:lnTo>
                  <a:lnTo>
                    <a:pt x="83208" y="57198"/>
                  </a:lnTo>
                  <a:lnTo>
                    <a:pt x="92417" y="41348"/>
                  </a:lnTo>
                  <a:lnTo>
                    <a:pt x="106503" y="24574"/>
                  </a:lnTo>
                  <a:lnTo>
                    <a:pt x="113283" y="24038"/>
                  </a:lnTo>
                  <a:lnTo>
                    <a:pt x="115209" y="25285"/>
                  </a:lnTo>
                  <a:lnTo>
                    <a:pt x="116495" y="27440"/>
                  </a:lnTo>
                  <a:lnTo>
                    <a:pt x="117349" y="30199"/>
                  </a:lnTo>
                  <a:lnTo>
                    <a:pt x="128261" y="47943"/>
                  </a:lnTo>
                  <a:lnTo>
                    <a:pt x="147381" y="98317"/>
                  </a:lnTo>
                  <a:lnTo>
                    <a:pt x="160452" y="156705"/>
                  </a:lnTo>
                  <a:lnTo>
                    <a:pt x="166140" y="216136"/>
                  </a:lnTo>
                  <a:lnTo>
                    <a:pt x="166639" y="259086"/>
                  </a:lnTo>
                  <a:lnTo>
                    <a:pt x="167978" y="264005"/>
                  </a:lnTo>
                  <a:lnTo>
                    <a:pt x="170194" y="267285"/>
                  </a:lnTo>
                  <a:lnTo>
                    <a:pt x="176935" y="272548"/>
                  </a:lnTo>
                  <a:lnTo>
                    <a:pt x="17859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983"/>
            <p:cNvSpPr/>
            <p:nvPr>
              <p:custDataLst>
                <p:tags r:id="rId15"/>
              </p:custDataLst>
            </p:nvPr>
          </p:nvSpPr>
          <p:spPr>
            <a:xfrm>
              <a:off x="8596804" y="2238375"/>
              <a:ext cx="70947" cy="71439"/>
            </a:xfrm>
            <a:custGeom>
              <a:avLst/>
              <a:gdLst/>
              <a:ahLst/>
              <a:cxnLst/>
              <a:rect l="0" t="0" r="0" b="0"/>
              <a:pathLst>
                <a:path w="70947" h="71439">
                  <a:moveTo>
                    <a:pt x="11415" y="71438"/>
                  </a:moveTo>
                  <a:lnTo>
                    <a:pt x="11415" y="71438"/>
                  </a:lnTo>
                  <a:lnTo>
                    <a:pt x="1163" y="71438"/>
                  </a:lnTo>
                  <a:lnTo>
                    <a:pt x="612" y="70115"/>
                  </a:lnTo>
                  <a:lnTo>
                    <a:pt x="0" y="65117"/>
                  </a:lnTo>
                  <a:lnTo>
                    <a:pt x="1159" y="63255"/>
                  </a:lnTo>
                  <a:lnTo>
                    <a:pt x="3255" y="62014"/>
                  </a:lnTo>
                  <a:lnTo>
                    <a:pt x="5974" y="61186"/>
                  </a:lnTo>
                  <a:lnTo>
                    <a:pt x="23650" y="46798"/>
                  </a:lnTo>
                  <a:lnTo>
                    <a:pt x="709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984"/>
            <p:cNvSpPr/>
            <p:nvPr>
              <p:custDataLst>
                <p:tags r:id="rId16"/>
              </p:custDataLst>
            </p:nvPr>
          </p:nvSpPr>
          <p:spPr>
            <a:xfrm>
              <a:off x="8300564" y="1964557"/>
              <a:ext cx="188448" cy="640987"/>
            </a:xfrm>
            <a:custGeom>
              <a:avLst/>
              <a:gdLst/>
              <a:ahLst/>
              <a:cxnLst/>
              <a:rect l="0" t="0" r="0" b="0"/>
              <a:pathLst>
                <a:path w="188448" h="640987">
                  <a:moveTo>
                    <a:pt x="164780" y="23787"/>
                  </a:moveTo>
                  <a:lnTo>
                    <a:pt x="164780" y="23787"/>
                  </a:lnTo>
                  <a:lnTo>
                    <a:pt x="152887" y="0"/>
                  </a:lnTo>
                  <a:lnTo>
                    <a:pt x="154197" y="22930"/>
                  </a:lnTo>
                  <a:lnTo>
                    <a:pt x="163676" y="77428"/>
                  </a:lnTo>
                  <a:lnTo>
                    <a:pt x="164562" y="129388"/>
                  </a:lnTo>
                  <a:lnTo>
                    <a:pt x="164737" y="184581"/>
                  </a:lnTo>
                  <a:lnTo>
                    <a:pt x="164767" y="230768"/>
                  </a:lnTo>
                  <a:lnTo>
                    <a:pt x="164776" y="284287"/>
                  </a:lnTo>
                  <a:lnTo>
                    <a:pt x="164779" y="335716"/>
                  </a:lnTo>
                  <a:lnTo>
                    <a:pt x="172961" y="392319"/>
                  </a:lnTo>
                  <a:lnTo>
                    <a:pt x="175950" y="449557"/>
                  </a:lnTo>
                  <a:lnTo>
                    <a:pt x="176588" y="502062"/>
                  </a:lnTo>
                  <a:lnTo>
                    <a:pt x="176673" y="537116"/>
                  </a:lnTo>
                  <a:lnTo>
                    <a:pt x="180207" y="546503"/>
                  </a:lnTo>
                  <a:lnTo>
                    <a:pt x="188447" y="559342"/>
                  </a:lnTo>
                  <a:lnTo>
                    <a:pt x="182229" y="553180"/>
                  </a:lnTo>
                  <a:lnTo>
                    <a:pt x="179149" y="543059"/>
                  </a:lnTo>
                  <a:lnTo>
                    <a:pt x="173888" y="522485"/>
                  </a:lnTo>
                  <a:lnTo>
                    <a:pt x="152065" y="463547"/>
                  </a:lnTo>
                  <a:lnTo>
                    <a:pt x="136838" y="438736"/>
                  </a:lnTo>
                  <a:lnTo>
                    <a:pt x="125462" y="433105"/>
                  </a:lnTo>
                  <a:lnTo>
                    <a:pt x="89860" y="428863"/>
                  </a:lnTo>
                  <a:lnTo>
                    <a:pt x="71291" y="434998"/>
                  </a:lnTo>
                  <a:lnTo>
                    <a:pt x="49495" y="450246"/>
                  </a:lnTo>
                  <a:lnTo>
                    <a:pt x="24611" y="477364"/>
                  </a:lnTo>
                  <a:lnTo>
                    <a:pt x="19741" y="484922"/>
                  </a:lnTo>
                  <a:lnTo>
                    <a:pt x="4533" y="542105"/>
                  </a:lnTo>
                  <a:lnTo>
                    <a:pt x="0" y="567035"/>
                  </a:lnTo>
                  <a:lnTo>
                    <a:pt x="4979" y="591178"/>
                  </a:lnTo>
                  <a:lnTo>
                    <a:pt x="22289" y="627459"/>
                  </a:lnTo>
                  <a:lnTo>
                    <a:pt x="26131" y="632610"/>
                  </a:lnTo>
                  <a:lnTo>
                    <a:pt x="31337" y="636044"/>
                  </a:lnTo>
                  <a:lnTo>
                    <a:pt x="51305" y="640877"/>
                  </a:lnTo>
                  <a:lnTo>
                    <a:pt x="73978" y="640986"/>
                  </a:lnTo>
                  <a:lnTo>
                    <a:pt x="131457" y="622282"/>
                  </a:lnTo>
                  <a:lnTo>
                    <a:pt x="164780" y="60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985"/>
            <p:cNvSpPr/>
            <p:nvPr>
              <p:custDataLst>
                <p:tags r:id="rId17"/>
              </p:custDataLst>
            </p:nvPr>
          </p:nvSpPr>
          <p:spPr>
            <a:xfrm>
              <a:off x="9310886" y="2351074"/>
              <a:ext cx="106959" cy="232583"/>
            </a:xfrm>
            <a:custGeom>
              <a:avLst/>
              <a:gdLst/>
              <a:ahLst/>
              <a:cxnLst/>
              <a:rect l="0" t="0" r="0" b="0"/>
              <a:pathLst>
                <a:path w="106959" h="232583">
                  <a:moveTo>
                    <a:pt x="59333" y="149239"/>
                  </a:moveTo>
                  <a:lnTo>
                    <a:pt x="59333" y="149239"/>
                  </a:lnTo>
                  <a:lnTo>
                    <a:pt x="59333" y="131502"/>
                  </a:lnTo>
                  <a:lnTo>
                    <a:pt x="62859" y="124599"/>
                  </a:lnTo>
                  <a:lnTo>
                    <a:pt x="67515" y="117121"/>
                  </a:lnTo>
                  <a:lnTo>
                    <a:pt x="71458" y="105473"/>
                  </a:lnTo>
                  <a:lnTo>
                    <a:pt x="79094" y="92321"/>
                  </a:lnTo>
                  <a:lnTo>
                    <a:pt x="83075" y="32876"/>
                  </a:lnTo>
                  <a:lnTo>
                    <a:pt x="83099" y="28007"/>
                  </a:lnTo>
                  <a:lnTo>
                    <a:pt x="79596" y="19070"/>
                  </a:lnTo>
                  <a:lnTo>
                    <a:pt x="65408" y="786"/>
                  </a:lnTo>
                  <a:lnTo>
                    <a:pt x="62059" y="0"/>
                  </a:lnTo>
                  <a:lnTo>
                    <a:pt x="58504" y="799"/>
                  </a:lnTo>
                  <a:lnTo>
                    <a:pt x="54812" y="2653"/>
                  </a:lnTo>
                  <a:lnTo>
                    <a:pt x="32521" y="6954"/>
                  </a:lnTo>
                  <a:lnTo>
                    <a:pt x="29552" y="9403"/>
                  </a:lnTo>
                  <a:lnTo>
                    <a:pt x="7389" y="50895"/>
                  </a:lnTo>
                  <a:lnTo>
                    <a:pt x="2049" y="74091"/>
                  </a:lnTo>
                  <a:lnTo>
                    <a:pt x="0" y="127800"/>
                  </a:lnTo>
                  <a:lnTo>
                    <a:pt x="1163" y="164014"/>
                  </a:lnTo>
                  <a:lnTo>
                    <a:pt x="9318" y="187277"/>
                  </a:lnTo>
                  <a:lnTo>
                    <a:pt x="31690" y="216214"/>
                  </a:lnTo>
                  <a:lnTo>
                    <a:pt x="39551" y="224425"/>
                  </a:lnTo>
                  <a:lnTo>
                    <a:pt x="50982" y="228957"/>
                  </a:lnTo>
                  <a:lnTo>
                    <a:pt x="106958" y="23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986"/>
            <p:cNvSpPr/>
            <p:nvPr>
              <p:custDataLst>
                <p:tags r:id="rId18"/>
              </p:custDataLst>
            </p:nvPr>
          </p:nvSpPr>
          <p:spPr>
            <a:xfrm>
              <a:off x="8608237" y="2381250"/>
              <a:ext cx="130952" cy="164766"/>
            </a:xfrm>
            <a:custGeom>
              <a:avLst/>
              <a:gdLst/>
              <a:ahLst/>
              <a:cxnLst/>
              <a:rect l="0" t="0" r="0" b="0"/>
              <a:pathLst>
                <a:path w="130952" h="164766">
                  <a:moveTo>
                    <a:pt x="35701" y="11906"/>
                  </a:moveTo>
                  <a:lnTo>
                    <a:pt x="35701" y="11906"/>
                  </a:lnTo>
                  <a:lnTo>
                    <a:pt x="35701" y="1655"/>
                  </a:lnTo>
                  <a:lnTo>
                    <a:pt x="35701" y="6811"/>
                  </a:lnTo>
                  <a:lnTo>
                    <a:pt x="34378" y="8509"/>
                  </a:lnTo>
                  <a:lnTo>
                    <a:pt x="29381" y="10396"/>
                  </a:lnTo>
                  <a:lnTo>
                    <a:pt x="27519" y="12223"/>
                  </a:lnTo>
                  <a:lnTo>
                    <a:pt x="21002" y="24659"/>
                  </a:lnTo>
                  <a:lnTo>
                    <a:pt x="7368" y="39855"/>
                  </a:lnTo>
                  <a:lnTo>
                    <a:pt x="3264" y="51227"/>
                  </a:lnTo>
                  <a:lnTo>
                    <a:pt x="173" y="103398"/>
                  </a:lnTo>
                  <a:lnTo>
                    <a:pt x="0" y="144510"/>
                  </a:lnTo>
                  <a:lnTo>
                    <a:pt x="1316" y="147934"/>
                  </a:lnTo>
                  <a:lnTo>
                    <a:pt x="3517" y="150216"/>
                  </a:lnTo>
                  <a:lnTo>
                    <a:pt x="6307" y="151738"/>
                  </a:lnTo>
                  <a:lnTo>
                    <a:pt x="8167" y="154075"/>
                  </a:lnTo>
                  <a:lnTo>
                    <a:pt x="10234" y="160200"/>
                  </a:lnTo>
                  <a:lnTo>
                    <a:pt x="12108" y="162363"/>
                  </a:lnTo>
                  <a:lnTo>
                    <a:pt x="17719" y="164765"/>
                  </a:lnTo>
                  <a:lnTo>
                    <a:pt x="21067" y="164083"/>
                  </a:lnTo>
                  <a:lnTo>
                    <a:pt x="35945" y="157011"/>
                  </a:lnTo>
                  <a:lnTo>
                    <a:pt x="51207" y="151914"/>
                  </a:lnTo>
                  <a:lnTo>
                    <a:pt x="57945" y="148901"/>
                  </a:lnTo>
                  <a:lnTo>
                    <a:pt x="68958" y="138498"/>
                  </a:lnTo>
                  <a:lnTo>
                    <a:pt x="109932" y="90007"/>
                  </a:lnTo>
                  <a:lnTo>
                    <a:pt x="127936" y="35644"/>
                  </a:lnTo>
                  <a:lnTo>
                    <a:pt x="130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1454"/>
          <p:cNvGrpSpPr/>
          <p:nvPr/>
        </p:nvGrpSpPr>
        <p:grpSpPr>
          <a:xfrm>
            <a:off x="9703594" y="2062343"/>
            <a:ext cx="1295915" cy="592752"/>
            <a:chOff x="9703594" y="2062343"/>
            <a:chExt cx="1295915" cy="592752"/>
          </a:xfrm>
        </p:grpSpPr>
        <p:sp>
          <p:nvSpPr>
            <p:cNvPr id="476" name="SMARTInkShape-2987"/>
            <p:cNvSpPr/>
            <p:nvPr>
              <p:custDataLst>
                <p:tags r:id="rId5"/>
              </p:custDataLst>
            </p:nvPr>
          </p:nvSpPr>
          <p:spPr>
            <a:xfrm>
              <a:off x="10132219" y="2369344"/>
              <a:ext cx="142876" cy="201698"/>
            </a:xfrm>
            <a:custGeom>
              <a:avLst/>
              <a:gdLst/>
              <a:ahLst/>
              <a:cxnLst/>
              <a:rect l="0" t="0" r="0" b="0"/>
              <a:pathLst>
                <a:path w="142876" h="201698">
                  <a:moveTo>
                    <a:pt x="0" y="107156"/>
                  </a:moveTo>
                  <a:lnTo>
                    <a:pt x="0" y="107156"/>
                  </a:lnTo>
                  <a:lnTo>
                    <a:pt x="0" y="113477"/>
                  </a:lnTo>
                  <a:lnTo>
                    <a:pt x="3526" y="120108"/>
                  </a:lnTo>
                  <a:lnTo>
                    <a:pt x="8182" y="127464"/>
                  </a:lnTo>
                  <a:lnTo>
                    <a:pt x="21084" y="159036"/>
                  </a:lnTo>
                  <a:lnTo>
                    <a:pt x="51642" y="194325"/>
                  </a:lnTo>
                  <a:lnTo>
                    <a:pt x="59552" y="198815"/>
                  </a:lnTo>
                  <a:lnTo>
                    <a:pt x="74971" y="201342"/>
                  </a:lnTo>
                  <a:lnTo>
                    <a:pt x="81731" y="201697"/>
                  </a:lnTo>
                  <a:lnTo>
                    <a:pt x="92769" y="198563"/>
                  </a:lnTo>
                  <a:lnTo>
                    <a:pt x="110635" y="185772"/>
                  </a:lnTo>
                  <a:lnTo>
                    <a:pt x="115317" y="178256"/>
                  </a:lnTo>
                  <a:lnTo>
                    <a:pt x="118719" y="170506"/>
                  </a:lnTo>
                  <a:lnTo>
                    <a:pt x="124643" y="162652"/>
                  </a:lnTo>
                  <a:lnTo>
                    <a:pt x="128157" y="151224"/>
                  </a:lnTo>
                  <a:lnTo>
                    <a:pt x="139042" y="93762"/>
                  </a:lnTo>
                  <a:lnTo>
                    <a:pt x="142538" y="3833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988"/>
            <p:cNvSpPr/>
            <p:nvPr>
              <p:custDataLst>
                <p:tags r:id="rId6"/>
              </p:custDataLst>
            </p:nvPr>
          </p:nvSpPr>
          <p:spPr>
            <a:xfrm>
              <a:off x="10822781" y="2062343"/>
              <a:ext cx="176728" cy="330814"/>
            </a:xfrm>
            <a:custGeom>
              <a:avLst/>
              <a:gdLst/>
              <a:ahLst/>
              <a:cxnLst/>
              <a:rect l="0" t="0" r="0" b="0"/>
              <a:pathLst>
                <a:path w="176728" h="330814">
                  <a:moveTo>
                    <a:pt x="0" y="56970"/>
                  </a:moveTo>
                  <a:lnTo>
                    <a:pt x="0" y="56970"/>
                  </a:lnTo>
                  <a:lnTo>
                    <a:pt x="0" y="50649"/>
                  </a:lnTo>
                  <a:lnTo>
                    <a:pt x="1322" y="48787"/>
                  </a:lnTo>
                  <a:lnTo>
                    <a:pt x="3528" y="47546"/>
                  </a:lnTo>
                  <a:lnTo>
                    <a:pt x="6319" y="46718"/>
                  </a:lnTo>
                  <a:lnTo>
                    <a:pt x="24120" y="32330"/>
                  </a:lnTo>
                  <a:lnTo>
                    <a:pt x="39338" y="21005"/>
                  </a:lnTo>
                  <a:lnTo>
                    <a:pt x="53203" y="14527"/>
                  </a:lnTo>
                  <a:lnTo>
                    <a:pt x="107250" y="224"/>
                  </a:lnTo>
                  <a:lnTo>
                    <a:pt x="121750" y="0"/>
                  </a:lnTo>
                  <a:lnTo>
                    <a:pt x="150352" y="9673"/>
                  </a:lnTo>
                  <a:lnTo>
                    <a:pt x="158546" y="15223"/>
                  </a:lnTo>
                  <a:lnTo>
                    <a:pt x="163069" y="22100"/>
                  </a:lnTo>
                  <a:lnTo>
                    <a:pt x="176727" y="59333"/>
                  </a:lnTo>
                  <a:lnTo>
                    <a:pt x="174237" y="71690"/>
                  </a:lnTo>
                  <a:lnTo>
                    <a:pt x="168924" y="93522"/>
                  </a:lnTo>
                  <a:lnTo>
                    <a:pt x="163825" y="116747"/>
                  </a:lnTo>
                  <a:lnTo>
                    <a:pt x="138739" y="172077"/>
                  </a:lnTo>
                  <a:lnTo>
                    <a:pt x="107150" y="226140"/>
                  </a:lnTo>
                  <a:lnTo>
                    <a:pt x="67469" y="285339"/>
                  </a:lnTo>
                  <a:lnTo>
                    <a:pt x="63059" y="294286"/>
                  </a:lnTo>
                  <a:lnTo>
                    <a:pt x="59776" y="302673"/>
                  </a:lnTo>
                  <a:lnTo>
                    <a:pt x="49486" y="316508"/>
                  </a:lnTo>
                  <a:lnTo>
                    <a:pt x="47625" y="330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989"/>
            <p:cNvSpPr/>
            <p:nvPr>
              <p:custDataLst>
                <p:tags r:id="rId7"/>
              </p:custDataLst>
            </p:nvPr>
          </p:nvSpPr>
          <p:spPr>
            <a:xfrm>
              <a:off x="9989834" y="2345531"/>
              <a:ext cx="11417" cy="11908"/>
            </a:xfrm>
            <a:custGeom>
              <a:avLst/>
              <a:gdLst/>
              <a:ahLst/>
              <a:cxnLst/>
              <a:rect l="0" t="0" r="0" b="0"/>
              <a:pathLst>
                <a:path w="11417" h="11908">
                  <a:moveTo>
                    <a:pt x="11416" y="0"/>
                  </a:moveTo>
                  <a:lnTo>
                    <a:pt x="11416" y="0"/>
                  </a:lnTo>
                  <a:lnTo>
                    <a:pt x="0" y="0"/>
                  </a:lnTo>
                  <a:lnTo>
                    <a:pt x="9804" y="0"/>
                  </a:lnTo>
                  <a:lnTo>
                    <a:pt x="10340" y="1323"/>
                  </a:lnTo>
                  <a:lnTo>
                    <a:pt x="11416" y="11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990"/>
            <p:cNvSpPr/>
            <p:nvPr>
              <p:custDataLst>
                <p:tags r:id="rId8"/>
              </p:custDataLst>
            </p:nvPr>
          </p:nvSpPr>
          <p:spPr>
            <a:xfrm>
              <a:off x="9965531" y="2452688"/>
              <a:ext cx="59533" cy="142876"/>
            </a:xfrm>
            <a:custGeom>
              <a:avLst/>
              <a:gdLst/>
              <a:ahLst/>
              <a:cxnLst/>
              <a:rect l="0" t="0" r="0" b="0"/>
              <a:pathLst>
                <a:path w="59533" h="142876">
                  <a:moveTo>
                    <a:pt x="0" y="0"/>
                  </a:moveTo>
                  <a:lnTo>
                    <a:pt x="0" y="0"/>
                  </a:lnTo>
                  <a:lnTo>
                    <a:pt x="1322" y="19010"/>
                  </a:lnTo>
                  <a:lnTo>
                    <a:pt x="14698" y="68093"/>
                  </a:lnTo>
                  <a:lnTo>
                    <a:pt x="19760" y="79211"/>
                  </a:lnTo>
                  <a:lnTo>
                    <a:pt x="29599" y="115595"/>
                  </a:lnTo>
                  <a:lnTo>
                    <a:pt x="45433" y="139870"/>
                  </a:lnTo>
                  <a:lnTo>
                    <a:pt x="59532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991"/>
            <p:cNvSpPr/>
            <p:nvPr>
              <p:custDataLst>
                <p:tags r:id="rId9"/>
              </p:custDataLst>
            </p:nvPr>
          </p:nvSpPr>
          <p:spPr>
            <a:xfrm>
              <a:off x="9703594" y="2405063"/>
              <a:ext cx="166688" cy="190336"/>
            </a:xfrm>
            <a:custGeom>
              <a:avLst/>
              <a:gdLst/>
              <a:ahLst/>
              <a:cxnLst/>
              <a:rect l="0" t="0" r="0" b="0"/>
              <a:pathLst>
                <a:path w="166688" h="190336">
                  <a:moveTo>
                    <a:pt x="0" y="35718"/>
                  </a:moveTo>
                  <a:lnTo>
                    <a:pt x="0" y="35718"/>
                  </a:lnTo>
                  <a:lnTo>
                    <a:pt x="0" y="52290"/>
                  </a:lnTo>
                  <a:lnTo>
                    <a:pt x="3526" y="59840"/>
                  </a:lnTo>
                  <a:lnTo>
                    <a:pt x="35809" y="115852"/>
                  </a:lnTo>
                  <a:lnTo>
                    <a:pt x="66150" y="161490"/>
                  </a:lnTo>
                  <a:lnTo>
                    <a:pt x="69087" y="170110"/>
                  </a:lnTo>
                  <a:lnTo>
                    <a:pt x="71193" y="172938"/>
                  </a:lnTo>
                  <a:lnTo>
                    <a:pt x="79155" y="178240"/>
                  </a:lnTo>
                  <a:lnTo>
                    <a:pt x="81482" y="184169"/>
                  </a:lnTo>
                  <a:lnTo>
                    <a:pt x="83426" y="186279"/>
                  </a:lnTo>
                  <a:lnTo>
                    <a:pt x="94710" y="190335"/>
                  </a:lnTo>
                  <a:lnTo>
                    <a:pt x="95089" y="184130"/>
                  </a:lnTo>
                  <a:lnTo>
                    <a:pt x="96465" y="182284"/>
                  </a:lnTo>
                  <a:lnTo>
                    <a:pt x="101522" y="180234"/>
                  </a:lnTo>
                  <a:lnTo>
                    <a:pt x="103400" y="178364"/>
                  </a:lnTo>
                  <a:lnTo>
                    <a:pt x="126045" y="126426"/>
                  </a:lnTo>
                  <a:lnTo>
                    <a:pt x="143631" y="71404"/>
                  </a:lnTo>
                  <a:lnTo>
                    <a:pt x="149824" y="55547"/>
                  </a:lnTo>
                  <a:lnTo>
                    <a:pt x="154635" y="33068"/>
                  </a:lnTo>
                  <a:lnTo>
                    <a:pt x="165456" y="12615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992"/>
            <p:cNvSpPr/>
            <p:nvPr>
              <p:custDataLst>
                <p:tags r:id="rId10"/>
              </p:custDataLst>
            </p:nvPr>
          </p:nvSpPr>
          <p:spPr>
            <a:xfrm>
              <a:off x="10513898" y="2381250"/>
              <a:ext cx="165788" cy="208800"/>
            </a:xfrm>
            <a:custGeom>
              <a:avLst/>
              <a:gdLst/>
              <a:ahLst/>
              <a:cxnLst/>
              <a:rect l="0" t="0" r="0" b="0"/>
              <a:pathLst>
                <a:path w="165788" h="208800">
                  <a:moveTo>
                    <a:pt x="35040" y="0"/>
                  </a:moveTo>
                  <a:lnTo>
                    <a:pt x="35040" y="0"/>
                  </a:lnTo>
                  <a:lnTo>
                    <a:pt x="1611" y="33428"/>
                  </a:lnTo>
                  <a:lnTo>
                    <a:pt x="338" y="38228"/>
                  </a:lnTo>
                  <a:lnTo>
                    <a:pt x="0" y="41360"/>
                  </a:lnTo>
                  <a:lnTo>
                    <a:pt x="3150" y="48368"/>
                  </a:lnTo>
                  <a:lnTo>
                    <a:pt x="5842" y="52089"/>
                  </a:lnTo>
                  <a:lnTo>
                    <a:pt x="15890" y="56224"/>
                  </a:lnTo>
                  <a:lnTo>
                    <a:pt x="36419" y="62079"/>
                  </a:lnTo>
                  <a:lnTo>
                    <a:pt x="59261" y="68665"/>
                  </a:lnTo>
                  <a:lnTo>
                    <a:pt x="97271" y="72395"/>
                  </a:lnTo>
                  <a:lnTo>
                    <a:pt x="120876" y="80789"/>
                  </a:lnTo>
                  <a:lnTo>
                    <a:pt x="134044" y="83531"/>
                  </a:lnTo>
                  <a:lnTo>
                    <a:pt x="153275" y="92543"/>
                  </a:lnTo>
                  <a:lnTo>
                    <a:pt x="157519" y="93445"/>
                  </a:lnTo>
                  <a:lnTo>
                    <a:pt x="160350" y="95369"/>
                  </a:lnTo>
                  <a:lnTo>
                    <a:pt x="162235" y="97975"/>
                  </a:lnTo>
                  <a:lnTo>
                    <a:pt x="164332" y="104399"/>
                  </a:lnTo>
                  <a:lnTo>
                    <a:pt x="165787" y="123190"/>
                  </a:lnTo>
                  <a:lnTo>
                    <a:pt x="153869" y="161625"/>
                  </a:lnTo>
                  <a:lnTo>
                    <a:pt x="133571" y="190436"/>
                  </a:lnTo>
                  <a:lnTo>
                    <a:pt x="132476" y="194426"/>
                  </a:lnTo>
                  <a:lnTo>
                    <a:pt x="130424" y="197086"/>
                  </a:lnTo>
                  <a:lnTo>
                    <a:pt x="113909" y="208026"/>
                  </a:lnTo>
                  <a:lnTo>
                    <a:pt x="111434" y="208799"/>
                  </a:lnTo>
                  <a:lnTo>
                    <a:pt x="109780" y="207991"/>
                  </a:lnTo>
                  <a:lnTo>
                    <a:pt x="108679" y="206129"/>
                  </a:lnTo>
                  <a:lnTo>
                    <a:pt x="106622" y="204888"/>
                  </a:lnTo>
                  <a:lnTo>
                    <a:pt x="100807" y="203509"/>
                  </a:lnTo>
                  <a:lnTo>
                    <a:pt x="98729" y="201819"/>
                  </a:lnTo>
                  <a:lnTo>
                    <a:pt x="96419" y="196413"/>
                  </a:lnTo>
                  <a:lnTo>
                    <a:pt x="9457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993"/>
            <p:cNvSpPr/>
            <p:nvPr>
              <p:custDataLst>
                <p:tags r:id="rId11"/>
              </p:custDataLst>
            </p:nvPr>
          </p:nvSpPr>
          <p:spPr>
            <a:xfrm>
              <a:off x="10382615" y="2381504"/>
              <a:ext cx="82980" cy="202074"/>
            </a:xfrm>
            <a:custGeom>
              <a:avLst/>
              <a:gdLst/>
              <a:ahLst/>
              <a:cxnLst/>
              <a:rect l="0" t="0" r="0" b="0"/>
              <a:pathLst>
                <a:path w="82980" h="202074">
                  <a:moveTo>
                    <a:pt x="11541" y="130715"/>
                  </a:moveTo>
                  <a:lnTo>
                    <a:pt x="11541" y="130715"/>
                  </a:lnTo>
                  <a:lnTo>
                    <a:pt x="29277" y="112979"/>
                  </a:lnTo>
                  <a:lnTo>
                    <a:pt x="32653" y="106075"/>
                  </a:lnTo>
                  <a:lnTo>
                    <a:pt x="55877" y="50567"/>
                  </a:lnTo>
                  <a:lnTo>
                    <a:pt x="58973" y="9525"/>
                  </a:lnTo>
                  <a:lnTo>
                    <a:pt x="57715" y="6266"/>
                  </a:lnTo>
                  <a:lnTo>
                    <a:pt x="55553" y="4093"/>
                  </a:lnTo>
                  <a:lnTo>
                    <a:pt x="49623" y="1678"/>
                  </a:lnTo>
                  <a:lnTo>
                    <a:pt x="37494" y="0"/>
                  </a:lnTo>
                  <a:lnTo>
                    <a:pt x="22684" y="12731"/>
                  </a:lnTo>
                  <a:lnTo>
                    <a:pt x="16493" y="20069"/>
                  </a:lnTo>
                  <a:lnTo>
                    <a:pt x="3793" y="54273"/>
                  </a:lnTo>
                  <a:lnTo>
                    <a:pt x="0" y="109909"/>
                  </a:lnTo>
                  <a:lnTo>
                    <a:pt x="990" y="158411"/>
                  </a:lnTo>
                  <a:lnTo>
                    <a:pt x="9151" y="180961"/>
                  </a:lnTo>
                  <a:lnTo>
                    <a:pt x="16211" y="191851"/>
                  </a:lnTo>
                  <a:lnTo>
                    <a:pt x="23760" y="197574"/>
                  </a:lnTo>
                  <a:lnTo>
                    <a:pt x="35446" y="200796"/>
                  </a:lnTo>
                  <a:lnTo>
                    <a:pt x="67072" y="202073"/>
                  </a:lnTo>
                  <a:lnTo>
                    <a:pt x="82979" y="19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994"/>
            <p:cNvSpPr/>
            <p:nvPr>
              <p:custDataLst>
                <p:tags r:id="rId12"/>
              </p:custDataLst>
            </p:nvPr>
          </p:nvSpPr>
          <p:spPr>
            <a:xfrm>
              <a:off x="10870406" y="2643188"/>
              <a:ext cx="23814" cy="11907"/>
            </a:xfrm>
            <a:custGeom>
              <a:avLst/>
              <a:gdLst/>
              <a:ahLst/>
              <a:cxnLst/>
              <a:rect l="0" t="0" r="0" b="0"/>
              <a:pathLst>
                <a:path w="23814" h="11907">
                  <a:moveTo>
                    <a:pt x="23813" y="0"/>
                  </a:moveTo>
                  <a:lnTo>
                    <a:pt x="23813" y="0"/>
                  </a:lnTo>
                  <a:lnTo>
                    <a:pt x="17491" y="0"/>
                  </a:lnTo>
                  <a:lnTo>
                    <a:pt x="15630" y="1322"/>
                  </a:lnTo>
                  <a:lnTo>
                    <a:pt x="14388" y="3527"/>
                  </a:lnTo>
                  <a:lnTo>
                    <a:pt x="12394" y="10251"/>
                  </a:lnTo>
                  <a:lnTo>
                    <a:pt x="0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0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Tú______ (vivir) en una casa.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419" sz="3200" dirty="0" smtClean="0"/>
              <a:t>Vivir</a:t>
            </a:r>
            <a:endParaRPr lang="en-US" sz="3200" dirty="0"/>
          </a:p>
        </p:txBody>
      </p:sp>
      <p:pic>
        <p:nvPicPr>
          <p:cNvPr id="10" name="Content Placeholder 9" descr="Welcome to Junior 2 2014 | Page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641486"/>
            <a:ext cx="3475037" cy="260214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67150" y="2797023"/>
            <a:ext cx="3475038" cy="28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Nosotras ____</a:t>
            </a:r>
            <a:br>
              <a:rPr lang="es-419" dirty="0" smtClean="0"/>
            </a:br>
            <a:r>
              <a:rPr lang="es-419" dirty="0" smtClean="0"/>
              <a:t>en St. Louis.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3867158" y="2005263"/>
            <a:ext cx="3887064" cy="34490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3600" dirty="0" smtClean="0"/>
              <a:t>vivir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14"/>
          <a:stretch>
            <a:fillRect/>
          </a:stretch>
        </p:blipFill>
        <p:spPr>
          <a:xfrm>
            <a:off x="8158335" y="2919663"/>
            <a:ext cx="3363667" cy="2085474"/>
          </a:xfrm>
          <a:prstGeom prst="rect">
            <a:avLst/>
          </a:prstGeom>
        </p:spPr>
      </p:pic>
      <p:grpSp>
        <p:nvGrpSpPr>
          <p:cNvPr id="240" name="SMARTInkShape-Group1455"/>
          <p:cNvGrpSpPr/>
          <p:nvPr/>
        </p:nvGrpSpPr>
        <p:grpSpPr>
          <a:xfrm>
            <a:off x="2286000" y="2976576"/>
            <a:ext cx="1559720" cy="345269"/>
            <a:chOff x="2286000" y="2976576"/>
            <a:chExt cx="1559720" cy="345269"/>
          </a:xfrm>
        </p:grpSpPr>
        <p:sp>
          <p:nvSpPr>
            <p:cNvPr id="231" name="SMARTInkShape-2995"/>
            <p:cNvSpPr/>
            <p:nvPr>
              <p:custDataLst>
                <p:tags r:id="rId3"/>
              </p:custDataLst>
            </p:nvPr>
          </p:nvSpPr>
          <p:spPr>
            <a:xfrm>
              <a:off x="2595563" y="3000375"/>
              <a:ext cx="11907" cy="11907"/>
            </a:xfrm>
            <a:custGeom>
              <a:avLst/>
              <a:gdLst/>
              <a:ahLst/>
              <a:cxnLst/>
              <a:rect l="0" t="0" r="0" b="0"/>
              <a:pathLst>
                <a:path w="11907" h="11907">
                  <a:moveTo>
                    <a:pt x="0" y="11906"/>
                  </a:moveTo>
                  <a:lnTo>
                    <a:pt x="0" y="11906"/>
                  </a:lnTo>
                  <a:lnTo>
                    <a:pt x="0" y="1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96"/>
            <p:cNvSpPr/>
            <p:nvPr>
              <p:custDataLst>
                <p:tags r:id="rId4"/>
              </p:custDataLst>
            </p:nvPr>
          </p:nvSpPr>
          <p:spPr>
            <a:xfrm>
              <a:off x="2286000" y="3036094"/>
              <a:ext cx="178595" cy="249864"/>
            </a:xfrm>
            <a:custGeom>
              <a:avLst/>
              <a:gdLst/>
              <a:ahLst/>
              <a:cxnLst/>
              <a:rect l="0" t="0" r="0" b="0"/>
              <a:pathLst>
                <a:path w="178595" h="249864">
                  <a:moveTo>
                    <a:pt x="0" y="0"/>
                  </a:moveTo>
                  <a:lnTo>
                    <a:pt x="0" y="0"/>
                  </a:lnTo>
                  <a:lnTo>
                    <a:pt x="0" y="57140"/>
                  </a:lnTo>
                  <a:lnTo>
                    <a:pt x="10803" y="111217"/>
                  </a:lnTo>
                  <a:lnTo>
                    <a:pt x="12902" y="134965"/>
                  </a:lnTo>
                  <a:lnTo>
                    <a:pt x="23058" y="186974"/>
                  </a:lnTo>
                  <a:lnTo>
                    <a:pt x="24800" y="198193"/>
                  </a:lnTo>
                  <a:lnTo>
                    <a:pt x="35215" y="235221"/>
                  </a:lnTo>
                  <a:lnTo>
                    <a:pt x="47122" y="249466"/>
                  </a:lnTo>
                  <a:lnTo>
                    <a:pt x="53797" y="249863"/>
                  </a:lnTo>
                  <a:lnTo>
                    <a:pt x="55708" y="248596"/>
                  </a:lnTo>
                  <a:lnTo>
                    <a:pt x="56983" y="246429"/>
                  </a:lnTo>
                  <a:lnTo>
                    <a:pt x="59028" y="239765"/>
                  </a:lnTo>
                  <a:lnTo>
                    <a:pt x="76059" y="215377"/>
                  </a:lnTo>
                  <a:lnTo>
                    <a:pt x="99726" y="158184"/>
                  </a:lnTo>
                  <a:lnTo>
                    <a:pt x="134951" y="98714"/>
                  </a:lnTo>
                  <a:lnTo>
                    <a:pt x="145359" y="72416"/>
                  </a:lnTo>
                  <a:lnTo>
                    <a:pt x="161723" y="51722"/>
                  </a:lnTo>
                  <a:lnTo>
                    <a:pt x="166034" y="38087"/>
                  </a:lnTo>
                  <a:lnTo>
                    <a:pt x="178594" y="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97"/>
            <p:cNvSpPr/>
            <p:nvPr>
              <p:custDataLst>
                <p:tags r:id="rId5"/>
              </p:custDataLst>
            </p:nvPr>
          </p:nvSpPr>
          <p:spPr>
            <a:xfrm>
              <a:off x="3714750" y="3048000"/>
              <a:ext cx="130970" cy="226220"/>
            </a:xfrm>
            <a:custGeom>
              <a:avLst/>
              <a:gdLst/>
              <a:ahLst/>
              <a:cxnLst/>
              <a:rect l="0" t="0" r="0" b="0"/>
              <a:pathLst>
                <a:path w="130970" h="226220">
                  <a:moveTo>
                    <a:pt x="130969" y="0"/>
                  </a:moveTo>
                  <a:lnTo>
                    <a:pt x="130969" y="0"/>
                  </a:lnTo>
                  <a:lnTo>
                    <a:pt x="91118" y="0"/>
                  </a:lnTo>
                  <a:lnTo>
                    <a:pt x="50883" y="16572"/>
                  </a:lnTo>
                  <a:lnTo>
                    <a:pt x="33891" y="27988"/>
                  </a:lnTo>
                  <a:lnTo>
                    <a:pt x="28292" y="35810"/>
                  </a:lnTo>
                  <a:lnTo>
                    <a:pt x="25140" y="47652"/>
                  </a:lnTo>
                  <a:lnTo>
                    <a:pt x="24697" y="51612"/>
                  </a:lnTo>
                  <a:lnTo>
                    <a:pt x="27734" y="59539"/>
                  </a:lnTo>
                  <a:lnTo>
                    <a:pt x="83353" y="119063"/>
                  </a:lnTo>
                  <a:lnTo>
                    <a:pt x="89962" y="127000"/>
                  </a:lnTo>
                  <a:lnTo>
                    <a:pt x="93683" y="138906"/>
                  </a:lnTo>
                  <a:lnTo>
                    <a:pt x="95189" y="160405"/>
                  </a:lnTo>
                  <a:lnTo>
                    <a:pt x="91695" y="167423"/>
                  </a:lnTo>
                  <a:lnTo>
                    <a:pt x="67261" y="194512"/>
                  </a:lnTo>
                  <a:lnTo>
                    <a:pt x="16399" y="223868"/>
                  </a:lnTo>
                  <a:lnTo>
                    <a:pt x="0" y="22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98"/>
            <p:cNvSpPr/>
            <p:nvPr>
              <p:custDataLst>
                <p:tags r:id="rId6"/>
              </p:custDataLst>
            </p:nvPr>
          </p:nvSpPr>
          <p:spPr>
            <a:xfrm>
              <a:off x="2988469" y="3119438"/>
              <a:ext cx="23813" cy="202407"/>
            </a:xfrm>
            <a:custGeom>
              <a:avLst/>
              <a:gdLst/>
              <a:ahLst/>
              <a:cxnLst/>
              <a:rect l="0" t="0" r="0" b="0"/>
              <a:pathLst>
                <a:path w="23813" h="202407">
                  <a:moveTo>
                    <a:pt x="23812" y="0"/>
                  </a:moveTo>
                  <a:lnTo>
                    <a:pt x="23812" y="0"/>
                  </a:lnTo>
                  <a:lnTo>
                    <a:pt x="17492" y="6320"/>
                  </a:lnTo>
                  <a:lnTo>
                    <a:pt x="14389" y="12951"/>
                  </a:lnTo>
                  <a:lnTo>
                    <a:pt x="11971" y="71774"/>
                  </a:lnTo>
                  <a:lnTo>
                    <a:pt x="8397" y="98877"/>
                  </a:lnTo>
                  <a:lnTo>
                    <a:pt x="491" y="155913"/>
                  </a:lnTo>
                  <a:lnTo>
                    <a:pt x="0" y="202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99"/>
            <p:cNvSpPr/>
            <p:nvPr>
              <p:custDataLst>
                <p:tags r:id="rId7"/>
              </p:custDataLst>
            </p:nvPr>
          </p:nvSpPr>
          <p:spPr>
            <a:xfrm>
              <a:off x="3477333" y="3050573"/>
              <a:ext cx="141467" cy="245532"/>
            </a:xfrm>
            <a:custGeom>
              <a:avLst/>
              <a:gdLst/>
              <a:ahLst/>
              <a:cxnLst/>
              <a:rect l="0" t="0" r="0" b="0"/>
              <a:pathLst>
                <a:path w="141467" h="245532">
                  <a:moveTo>
                    <a:pt x="82636" y="45052"/>
                  </a:moveTo>
                  <a:lnTo>
                    <a:pt x="82636" y="45052"/>
                  </a:lnTo>
                  <a:lnTo>
                    <a:pt x="72385" y="45052"/>
                  </a:lnTo>
                  <a:lnTo>
                    <a:pt x="71833" y="46375"/>
                  </a:lnTo>
                  <a:lnTo>
                    <a:pt x="67420" y="61531"/>
                  </a:lnTo>
                  <a:lnTo>
                    <a:pt x="59998" y="74866"/>
                  </a:lnTo>
                  <a:lnTo>
                    <a:pt x="37202" y="108512"/>
                  </a:lnTo>
                  <a:lnTo>
                    <a:pt x="15456" y="163309"/>
                  </a:lnTo>
                  <a:lnTo>
                    <a:pt x="2877" y="198890"/>
                  </a:lnTo>
                  <a:lnTo>
                    <a:pt x="0" y="225076"/>
                  </a:lnTo>
                  <a:lnTo>
                    <a:pt x="1087" y="228568"/>
                  </a:lnTo>
                  <a:lnTo>
                    <a:pt x="3134" y="230896"/>
                  </a:lnTo>
                  <a:lnTo>
                    <a:pt x="23442" y="244567"/>
                  </a:lnTo>
                  <a:lnTo>
                    <a:pt x="27298" y="245531"/>
                  </a:lnTo>
                  <a:lnTo>
                    <a:pt x="31192" y="244851"/>
                  </a:lnTo>
                  <a:lnTo>
                    <a:pt x="42992" y="237572"/>
                  </a:lnTo>
                  <a:lnTo>
                    <a:pt x="86851" y="194246"/>
                  </a:lnTo>
                  <a:lnTo>
                    <a:pt x="105713" y="160267"/>
                  </a:lnTo>
                  <a:lnTo>
                    <a:pt x="130196" y="101763"/>
                  </a:lnTo>
                  <a:lnTo>
                    <a:pt x="139802" y="62722"/>
                  </a:lnTo>
                  <a:lnTo>
                    <a:pt x="141466" y="37646"/>
                  </a:lnTo>
                  <a:lnTo>
                    <a:pt x="138328" y="25004"/>
                  </a:lnTo>
                  <a:lnTo>
                    <a:pt x="125534" y="6108"/>
                  </a:lnTo>
                  <a:lnTo>
                    <a:pt x="118018" y="1286"/>
                  </a:lnTo>
                  <a:lnTo>
                    <a:pt x="114161" y="0"/>
                  </a:lnTo>
                  <a:lnTo>
                    <a:pt x="110267" y="465"/>
                  </a:lnTo>
                  <a:lnTo>
                    <a:pt x="46917" y="33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000"/>
            <p:cNvSpPr/>
            <p:nvPr>
              <p:custDataLst>
                <p:tags r:id="rId8"/>
              </p:custDataLst>
            </p:nvPr>
          </p:nvSpPr>
          <p:spPr>
            <a:xfrm>
              <a:off x="3048000" y="2976576"/>
              <a:ext cx="11907" cy="35706"/>
            </a:xfrm>
            <a:custGeom>
              <a:avLst/>
              <a:gdLst/>
              <a:ahLst/>
              <a:cxnLst/>
              <a:rect l="0" t="0" r="0" b="0"/>
              <a:pathLst>
                <a:path w="11907" h="35706">
                  <a:moveTo>
                    <a:pt x="11906" y="11893"/>
                  </a:moveTo>
                  <a:lnTo>
                    <a:pt x="11906" y="11893"/>
                  </a:lnTo>
                  <a:lnTo>
                    <a:pt x="5586" y="11893"/>
                  </a:lnTo>
                  <a:lnTo>
                    <a:pt x="3724" y="10570"/>
                  </a:lnTo>
                  <a:lnTo>
                    <a:pt x="2483" y="8365"/>
                  </a:lnTo>
                  <a:lnTo>
                    <a:pt x="4" y="0"/>
                  </a:lnTo>
                  <a:lnTo>
                    <a:pt x="0" y="3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001"/>
            <p:cNvSpPr/>
            <p:nvPr>
              <p:custDataLst>
                <p:tags r:id="rId9"/>
              </p:custDataLst>
            </p:nvPr>
          </p:nvSpPr>
          <p:spPr>
            <a:xfrm>
              <a:off x="2750344" y="3038131"/>
              <a:ext cx="178595" cy="259887"/>
            </a:xfrm>
            <a:custGeom>
              <a:avLst/>
              <a:gdLst/>
              <a:ahLst/>
              <a:cxnLst/>
              <a:rect l="0" t="0" r="0" b="0"/>
              <a:pathLst>
                <a:path w="178595" h="259887">
                  <a:moveTo>
                    <a:pt x="0" y="9869"/>
                  </a:moveTo>
                  <a:lnTo>
                    <a:pt x="0" y="9869"/>
                  </a:lnTo>
                  <a:lnTo>
                    <a:pt x="1323" y="63139"/>
                  </a:lnTo>
                  <a:lnTo>
                    <a:pt x="10251" y="101371"/>
                  </a:lnTo>
                  <a:lnTo>
                    <a:pt x="11761" y="159046"/>
                  </a:lnTo>
                  <a:lnTo>
                    <a:pt x="23071" y="214694"/>
                  </a:lnTo>
                  <a:lnTo>
                    <a:pt x="23812" y="259886"/>
                  </a:lnTo>
                  <a:lnTo>
                    <a:pt x="23812" y="249648"/>
                  </a:lnTo>
                  <a:lnTo>
                    <a:pt x="63561" y="190521"/>
                  </a:lnTo>
                  <a:lnTo>
                    <a:pt x="91285" y="136757"/>
                  </a:lnTo>
                  <a:lnTo>
                    <a:pt x="122590" y="77772"/>
                  </a:lnTo>
                  <a:lnTo>
                    <a:pt x="162392" y="19676"/>
                  </a:lnTo>
                  <a:lnTo>
                    <a:pt x="173205" y="11452"/>
                  </a:lnTo>
                  <a:lnTo>
                    <a:pt x="177884" y="0"/>
                  </a:lnTo>
                  <a:lnTo>
                    <a:pt x="178120" y="644"/>
                  </a:lnTo>
                  <a:lnTo>
                    <a:pt x="178594" y="9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002"/>
            <p:cNvSpPr/>
            <p:nvPr>
              <p:custDataLst>
                <p:tags r:id="rId10"/>
              </p:custDataLst>
            </p:nvPr>
          </p:nvSpPr>
          <p:spPr>
            <a:xfrm>
              <a:off x="3131344" y="3059906"/>
              <a:ext cx="273845" cy="237897"/>
            </a:xfrm>
            <a:custGeom>
              <a:avLst/>
              <a:gdLst/>
              <a:ahLst/>
              <a:cxnLst/>
              <a:rect l="0" t="0" r="0" b="0"/>
              <a:pathLst>
                <a:path w="273845" h="237897">
                  <a:moveTo>
                    <a:pt x="23812" y="0"/>
                  </a:moveTo>
                  <a:lnTo>
                    <a:pt x="23812" y="0"/>
                  </a:lnTo>
                  <a:lnTo>
                    <a:pt x="23812" y="56321"/>
                  </a:lnTo>
                  <a:lnTo>
                    <a:pt x="14389" y="108302"/>
                  </a:lnTo>
                  <a:lnTo>
                    <a:pt x="12124" y="165743"/>
                  </a:lnTo>
                  <a:lnTo>
                    <a:pt x="10680" y="180820"/>
                  </a:lnTo>
                  <a:lnTo>
                    <a:pt x="494" y="211738"/>
                  </a:lnTo>
                  <a:lnTo>
                    <a:pt x="43" y="224338"/>
                  </a:lnTo>
                  <a:lnTo>
                    <a:pt x="0" y="208123"/>
                  </a:lnTo>
                  <a:lnTo>
                    <a:pt x="16572" y="169765"/>
                  </a:lnTo>
                  <a:lnTo>
                    <a:pt x="51611" y="110612"/>
                  </a:lnTo>
                  <a:lnTo>
                    <a:pt x="80992" y="62566"/>
                  </a:lnTo>
                  <a:lnTo>
                    <a:pt x="85826" y="60880"/>
                  </a:lnTo>
                  <a:lnTo>
                    <a:pt x="88967" y="60431"/>
                  </a:lnTo>
                  <a:lnTo>
                    <a:pt x="91062" y="61454"/>
                  </a:lnTo>
                  <a:lnTo>
                    <a:pt x="92458" y="63459"/>
                  </a:lnTo>
                  <a:lnTo>
                    <a:pt x="94423" y="72601"/>
                  </a:lnTo>
                  <a:lnTo>
                    <a:pt x="95228" y="131309"/>
                  </a:lnTo>
                  <a:lnTo>
                    <a:pt x="93924" y="169378"/>
                  </a:lnTo>
                  <a:lnTo>
                    <a:pt x="84998" y="193778"/>
                  </a:lnTo>
                  <a:lnTo>
                    <a:pt x="83386" y="213598"/>
                  </a:lnTo>
                  <a:lnTo>
                    <a:pt x="89677" y="214101"/>
                  </a:lnTo>
                  <a:lnTo>
                    <a:pt x="91534" y="212848"/>
                  </a:lnTo>
                  <a:lnTo>
                    <a:pt x="92773" y="210691"/>
                  </a:lnTo>
                  <a:lnTo>
                    <a:pt x="93599" y="207929"/>
                  </a:lnTo>
                  <a:lnTo>
                    <a:pt x="107984" y="190182"/>
                  </a:lnTo>
                  <a:lnTo>
                    <a:pt x="119308" y="174972"/>
                  </a:lnTo>
                  <a:lnTo>
                    <a:pt x="128431" y="162432"/>
                  </a:lnTo>
                  <a:lnTo>
                    <a:pt x="152320" y="140075"/>
                  </a:lnTo>
                  <a:lnTo>
                    <a:pt x="191329" y="85581"/>
                  </a:lnTo>
                  <a:lnTo>
                    <a:pt x="235581" y="38316"/>
                  </a:lnTo>
                  <a:lnTo>
                    <a:pt x="240522" y="36873"/>
                  </a:lnTo>
                  <a:lnTo>
                    <a:pt x="243691" y="36489"/>
                  </a:lnTo>
                  <a:lnTo>
                    <a:pt x="245805" y="37555"/>
                  </a:lnTo>
                  <a:lnTo>
                    <a:pt x="247213" y="39589"/>
                  </a:lnTo>
                  <a:lnTo>
                    <a:pt x="248778" y="46700"/>
                  </a:lnTo>
                  <a:lnTo>
                    <a:pt x="249474" y="58679"/>
                  </a:lnTo>
                  <a:lnTo>
                    <a:pt x="239196" y="112631"/>
                  </a:lnTo>
                  <a:lnTo>
                    <a:pt x="238266" y="167409"/>
                  </a:lnTo>
                  <a:lnTo>
                    <a:pt x="238130" y="224892"/>
                  </a:lnTo>
                  <a:lnTo>
                    <a:pt x="238128" y="229303"/>
                  </a:lnTo>
                  <a:lnTo>
                    <a:pt x="239450" y="232244"/>
                  </a:lnTo>
                  <a:lnTo>
                    <a:pt x="241654" y="234204"/>
                  </a:lnTo>
                  <a:lnTo>
                    <a:pt x="247631" y="236383"/>
                  </a:lnTo>
                  <a:lnTo>
                    <a:pt x="259792" y="237896"/>
                  </a:lnTo>
                  <a:lnTo>
                    <a:pt x="273844" y="226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003"/>
            <p:cNvSpPr/>
            <p:nvPr>
              <p:custDataLst>
                <p:tags r:id="rId11"/>
              </p:custDataLst>
            </p:nvPr>
          </p:nvSpPr>
          <p:spPr>
            <a:xfrm>
              <a:off x="2536031" y="3131344"/>
              <a:ext cx="47626" cy="166688"/>
            </a:xfrm>
            <a:custGeom>
              <a:avLst/>
              <a:gdLst/>
              <a:ahLst/>
              <a:cxnLst/>
              <a:rect l="0" t="0" r="0" b="0"/>
              <a:pathLst>
                <a:path w="47626" h="166688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19762" y="64849"/>
                  </a:lnTo>
                  <a:lnTo>
                    <a:pt x="23935" y="86389"/>
                  </a:lnTo>
                  <a:lnTo>
                    <a:pt x="31640" y="103061"/>
                  </a:lnTo>
                  <a:lnTo>
                    <a:pt x="35833" y="122847"/>
                  </a:lnTo>
                  <a:lnTo>
                    <a:pt x="44904" y="142054"/>
                  </a:lnTo>
                  <a:lnTo>
                    <a:pt x="47625" y="166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3004"/>
          <p:cNvSpPr/>
          <p:nvPr>
            <p:custDataLst>
              <p:tags r:id="rId1"/>
            </p:custDataLst>
          </p:nvPr>
        </p:nvSpPr>
        <p:spPr>
          <a:xfrm>
            <a:off x="6322364" y="6236263"/>
            <a:ext cx="11503" cy="13107"/>
          </a:xfrm>
          <a:custGeom>
            <a:avLst/>
            <a:gdLst/>
            <a:ahLst/>
            <a:cxnLst/>
            <a:rect l="0" t="0" r="0" b="0"/>
            <a:pathLst>
              <a:path w="11503" h="13107">
                <a:moveTo>
                  <a:pt x="210" y="4840"/>
                </a:moveTo>
                <a:lnTo>
                  <a:pt x="210" y="4840"/>
                </a:lnTo>
                <a:lnTo>
                  <a:pt x="0" y="9754"/>
                </a:lnTo>
                <a:lnTo>
                  <a:pt x="1276" y="11342"/>
                </a:lnTo>
                <a:lnTo>
                  <a:pt x="6218" y="13106"/>
                </a:lnTo>
                <a:lnTo>
                  <a:pt x="8067" y="12254"/>
                </a:lnTo>
                <a:lnTo>
                  <a:pt x="9298" y="10362"/>
                </a:lnTo>
                <a:lnTo>
                  <a:pt x="11437" y="2310"/>
                </a:lnTo>
                <a:lnTo>
                  <a:pt x="11502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Shape-3005"/>
          <p:cNvSpPr/>
          <p:nvPr>
            <p:custDataLst>
              <p:tags r:id="rId2"/>
            </p:custDataLst>
          </p:nvPr>
        </p:nvSpPr>
        <p:spPr>
          <a:xfrm>
            <a:off x="6802082" y="3544495"/>
            <a:ext cx="110846" cy="14328"/>
          </a:xfrm>
          <a:custGeom>
            <a:avLst/>
            <a:gdLst/>
            <a:ahLst/>
            <a:cxnLst/>
            <a:rect l="0" t="0" r="0" b="0"/>
            <a:pathLst>
              <a:path w="110846" h="14328">
                <a:moveTo>
                  <a:pt x="0" y="0"/>
                </a:moveTo>
                <a:lnTo>
                  <a:pt x="0" y="0"/>
                </a:lnTo>
                <a:lnTo>
                  <a:pt x="28505" y="3222"/>
                </a:lnTo>
                <a:lnTo>
                  <a:pt x="75871" y="11256"/>
                </a:lnTo>
                <a:lnTo>
                  <a:pt x="110845" y="143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Title 6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Do </a:t>
            </a:r>
            <a:r>
              <a:rPr lang="es-419" dirty="0" err="1" smtClean="0"/>
              <a:t>they</a:t>
            </a:r>
            <a:r>
              <a:rPr lang="es-419" dirty="0" smtClean="0"/>
              <a:t> </a:t>
            </a:r>
            <a:r>
              <a:rPr lang="es-419" dirty="0" err="1" smtClean="0"/>
              <a:t>have</a:t>
            </a:r>
            <a:r>
              <a:rPr lang="es-419" dirty="0" smtClean="0"/>
              <a:t> </a:t>
            </a:r>
            <a:r>
              <a:rPr lang="es-419" dirty="0" err="1" smtClean="0"/>
              <a:t>the</a:t>
            </a:r>
            <a:r>
              <a:rPr lang="es-419" dirty="0" smtClean="0"/>
              <a:t> </a:t>
            </a:r>
            <a:r>
              <a:rPr lang="es-419" dirty="0" err="1" smtClean="0"/>
              <a:t>same</a:t>
            </a:r>
            <a:r>
              <a:rPr lang="es-419" dirty="0" smtClean="0"/>
              <a:t> </a:t>
            </a:r>
            <a:r>
              <a:rPr lang="es-419" dirty="0" err="1" smtClean="0"/>
              <a:t>endings</a:t>
            </a:r>
            <a:r>
              <a:rPr lang="es-419" dirty="0" smtClean="0"/>
              <a:t>?</a:t>
            </a:r>
            <a:br>
              <a:rPr lang="es-419" dirty="0" smtClean="0"/>
            </a:br>
            <a:r>
              <a:rPr lang="es-419" dirty="0"/>
              <a:t/>
            </a:r>
            <a:br>
              <a:rPr lang="es-419" dirty="0"/>
            </a:br>
            <a:r>
              <a:rPr lang="es-419" dirty="0" smtClean="0"/>
              <a:t>Look </a:t>
            </a:r>
            <a:r>
              <a:rPr lang="es-419" dirty="0" err="1" smtClean="0"/>
              <a:t>closer</a:t>
            </a:r>
            <a:r>
              <a:rPr lang="es-419" dirty="0" smtClean="0"/>
              <a:t>!</a:t>
            </a:r>
            <a:endParaRPr lang="en-US" dirty="0"/>
          </a:p>
        </p:txBody>
      </p:sp>
      <p:sp>
        <p:nvSpPr>
          <p:cNvPr id="638" name="Text Placeholder 63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2" name="Content Placeholder 64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818145" y="2070045"/>
            <a:ext cx="3475038" cy="3082870"/>
          </a:xfrm>
          <a:prstGeom prst="rect">
            <a:avLst/>
          </a:prstGeom>
        </p:spPr>
      </p:pic>
      <p:sp>
        <p:nvSpPr>
          <p:cNvPr id="640" name="Text Placeholder 63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1" name="Content Placeholder 64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3" name="Picture 6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927" y="2153423"/>
            <a:ext cx="3706689" cy="2999492"/>
          </a:xfrm>
          <a:prstGeom prst="rect">
            <a:avLst/>
          </a:prstGeom>
        </p:spPr>
      </p:pic>
      <p:sp>
        <p:nvSpPr>
          <p:cNvPr id="684" name="SMARTInkShape-3012"/>
          <p:cNvSpPr/>
          <p:nvPr>
            <p:custDataLst>
              <p:tags r:id="rId1"/>
            </p:custDataLst>
          </p:nvPr>
        </p:nvSpPr>
        <p:spPr>
          <a:xfrm>
            <a:off x="11846719" y="5953125"/>
            <a:ext cx="11907" cy="35720"/>
          </a:xfrm>
          <a:custGeom>
            <a:avLst/>
            <a:gdLst/>
            <a:ahLst/>
            <a:cxnLst/>
            <a:rect l="0" t="0" r="0" b="0"/>
            <a:pathLst>
              <a:path w="11907" h="35720">
                <a:moveTo>
                  <a:pt x="11906" y="0"/>
                </a:moveTo>
                <a:lnTo>
                  <a:pt x="11906" y="0"/>
                </a:lnTo>
                <a:lnTo>
                  <a:pt x="11906" y="6320"/>
                </a:lnTo>
                <a:lnTo>
                  <a:pt x="8378" y="12951"/>
                </a:lnTo>
                <a:lnTo>
                  <a:pt x="1655" y="21667"/>
                </a:lnTo>
                <a:lnTo>
                  <a:pt x="0" y="357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7" name="SMARTInkShape-Group1511"/>
          <p:cNvGrpSpPr/>
          <p:nvPr/>
        </p:nvGrpSpPr>
        <p:grpSpPr>
          <a:xfrm>
            <a:off x="10103557" y="3464735"/>
            <a:ext cx="584509" cy="83329"/>
            <a:chOff x="10103557" y="3464735"/>
            <a:chExt cx="584509" cy="83329"/>
          </a:xfrm>
        </p:grpSpPr>
        <p:sp>
          <p:nvSpPr>
            <p:cNvPr id="685" name="SMARTInkShape-3013"/>
            <p:cNvSpPr/>
            <p:nvPr>
              <p:custDataLst>
                <p:tags r:id="rId2"/>
              </p:custDataLst>
            </p:nvPr>
          </p:nvSpPr>
          <p:spPr>
            <a:xfrm>
              <a:off x="10103557" y="3494573"/>
              <a:ext cx="4850" cy="29678"/>
            </a:xfrm>
            <a:custGeom>
              <a:avLst/>
              <a:gdLst/>
              <a:ahLst/>
              <a:cxnLst/>
              <a:rect l="0" t="0" r="0" b="0"/>
              <a:pathLst>
                <a:path w="4850" h="29678">
                  <a:moveTo>
                    <a:pt x="0" y="0"/>
                  </a:moveTo>
                  <a:lnTo>
                    <a:pt x="0" y="0"/>
                  </a:lnTo>
                  <a:lnTo>
                    <a:pt x="1095" y="1864"/>
                  </a:lnTo>
                  <a:lnTo>
                    <a:pt x="4355" y="15415"/>
                  </a:lnTo>
                  <a:lnTo>
                    <a:pt x="4849" y="29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014"/>
            <p:cNvSpPr/>
            <p:nvPr>
              <p:custDataLst>
                <p:tags r:id="rId3"/>
              </p:custDataLst>
            </p:nvPr>
          </p:nvSpPr>
          <p:spPr>
            <a:xfrm>
              <a:off x="10132219" y="3464735"/>
              <a:ext cx="555847" cy="83329"/>
            </a:xfrm>
            <a:custGeom>
              <a:avLst/>
              <a:gdLst/>
              <a:ahLst/>
              <a:cxnLst/>
              <a:rect l="0" t="0" r="0" b="0"/>
              <a:pathLst>
                <a:path w="555847" h="83329">
                  <a:moveTo>
                    <a:pt x="555846" y="0"/>
                  </a:moveTo>
                  <a:lnTo>
                    <a:pt x="555846" y="0"/>
                  </a:lnTo>
                  <a:lnTo>
                    <a:pt x="514732" y="1278"/>
                  </a:lnTo>
                  <a:lnTo>
                    <a:pt x="467956" y="8158"/>
                  </a:lnTo>
                  <a:lnTo>
                    <a:pt x="420581" y="12107"/>
                  </a:lnTo>
                  <a:lnTo>
                    <a:pt x="373031" y="19745"/>
                  </a:lnTo>
                  <a:lnTo>
                    <a:pt x="326751" y="23919"/>
                  </a:lnTo>
                  <a:lnTo>
                    <a:pt x="271359" y="32983"/>
                  </a:lnTo>
                  <a:lnTo>
                    <a:pt x="225483" y="34896"/>
                  </a:lnTo>
                  <a:lnTo>
                    <a:pt x="178374" y="38991"/>
                  </a:lnTo>
                  <a:lnTo>
                    <a:pt x="121370" y="52227"/>
                  </a:lnTo>
                  <a:lnTo>
                    <a:pt x="67679" y="66258"/>
                  </a:lnTo>
                  <a:lnTo>
                    <a:pt x="0" y="83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2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MARTInkShape-3015"/>
          <p:cNvSpPr/>
          <p:nvPr>
            <p:custDataLst>
              <p:tags r:id="rId1"/>
            </p:custDataLst>
          </p:nvPr>
        </p:nvSpPr>
        <p:spPr>
          <a:xfrm>
            <a:off x="1107281" y="7989094"/>
            <a:ext cx="95251" cy="1"/>
          </a:xfrm>
          <a:custGeom>
            <a:avLst/>
            <a:gdLst/>
            <a:ahLst/>
            <a:cxnLst/>
            <a:rect l="0" t="0" r="0" b="0"/>
            <a:pathLst>
              <a:path w="95251" h="1">
                <a:moveTo>
                  <a:pt x="95250" y="0"/>
                </a:moveTo>
                <a:lnTo>
                  <a:pt x="952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SMARTInkShape-3016"/>
          <p:cNvSpPr/>
          <p:nvPr>
            <p:custDataLst>
              <p:tags r:id="rId2"/>
            </p:custDataLst>
          </p:nvPr>
        </p:nvSpPr>
        <p:spPr>
          <a:xfrm>
            <a:off x="11462612" y="6373901"/>
            <a:ext cx="3108" cy="7850"/>
          </a:xfrm>
          <a:custGeom>
            <a:avLst/>
            <a:gdLst/>
            <a:ahLst/>
            <a:cxnLst/>
            <a:rect l="0" t="0" r="0" b="0"/>
            <a:pathLst>
              <a:path w="3108" h="7850">
                <a:moveTo>
                  <a:pt x="0" y="0"/>
                </a:moveTo>
                <a:lnTo>
                  <a:pt x="0" y="0"/>
                </a:lnTo>
                <a:lnTo>
                  <a:pt x="3107" y="78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itle 10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err="1" smtClean="0">
                <a:solidFill>
                  <a:srgbClr val="FF0000"/>
                </a:solidFill>
              </a:rPr>
              <a:t>Unit</a:t>
            </a:r>
            <a:r>
              <a:rPr lang="es-419" dirty="0" smtClean="0">
                <a:solidFill>
                  <a:srgbClr val="FF0000"/>
                </a:solidFill>
              </a:rPr>
              <a:t> 3</a:t>
            </a:r>
            <a:r>
              <a:rPr lang="es-419" dirty="0" smtClean="0"/>
              <a:t/>
            </a:r>
            <a:br>
              <a:rPr lang="es-419" dirty="0" smtClean="0"/>
            </a:br>
            <a:r>
              <a:rPr lang="es-419" dirty="0" err="1" smtClean="0"/>
              <a:t>What</a:t>
            </a:r>
            <a:r>
              <a:rPr lang="es-419" dirty="0" smtClean="0"/>
              <a:t> do I </a:t>
            </a:r>
            <a:r>
              <a:rPr lang="es-419" dirty="0" err="1" smtClean="0"/>
              <a:t>need</a:t>
            </a:r>
            <a:r>
              <a:rPr lang="es-419" dirty="0" smtClean="0"/>
              <a:t> to </a:t>
            </a:r>
            <a:r>
              <a:rPr lang="es-419" dirty="0" err="1" smtClean="0"/>
              <a:t>know</a:t>
            </a:r>
            <a:r>
              <a:rPr lang="es-419" dirty="0" smtClean="0"/>
              <a:t> </a:t>
            </a:r>
            <a:r>
              <a:rPr lang="es-419" dirty="0" err="1" smtClean="0"/>
              <a:t>for</a:t>
            </a:r>
            <a:r>
              <a:rPr lang="es-419" dirty="0" smtClean="0"/>
              <a:t> </a:t>
            </a:r>
            <a:r>
              <a:rPr lang="es-419" dirty="0" err="1" smtClean="0"/>
              <a:t>the</a:t>
            </a:r>
            <a:r>
              <a:rPr lang="es-419" dirty="0" smtClean="0"/>
              <a:t> test?</a:t>
            </a:r>
            <a:endParaRPr lang="en-US" dirty="0"/>
          </a:p>
        </p:txBody>
      </p:sp>
      <p:sp>
        <p:nvSpPr>
          <p:cNvPr id="108" name="Content Placeholder 10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419" b="1" dirty="0" smtClean="0">
              <a:solidFill>
                <a:srgbClr val="FF0000"/>
              </a:solidFill>
            </a:endParaRPr>
          </a:p>
          <a:p>
            <a:r>
              <a:rPr lang="es-419" b="1" dirty="0" smtClean="0">
                <a:solidFill>
                  <a:srgbClr val="FF0000"/>
                </a:solidFill>
              </a:rPr>
              <a:t>AUDIO</a:t>
            </a:r>
            <a:r>
              <a:rPr lang="es-419" b="1" dirty="0" smtClean="0"/>
              <a:t> La ropa </a:t>
            </a:r>
            <a:r>
              <a:rPr lang="es-419" b="1" dirty="0" err="1"/>
              <a:t>v</a:t>
            </a:r>
            <a:r>
              <a:rPr lang="es-419" b="1" dirty="0" err="1" smtClean="0"/>
              <a:t>ocab</a:t>
            </a:r>
            <a:r>
              <a:rPr lang="es-419" b="1" dirty="0" smtClean="0"/>
              <a:t>  </a:t>
            </a:r>
            <a:r>
              <a:rPr lang="es-419" dirty="0" smtClean="0"/>
              <a:t>(femenino / masculino y plural/singular)</a:t>
            </a:r>
          </a:p>
          <a:p>
            <a:r>
              <a:rPr lang="es-419" b="1" dirty="0" smtClean="0"/>
              <a:t>Descripciones </a:t>
            </a:r>
            <a:r>
              <a:rPr lang="es-419" b="1" dirty="0" err="1" smtClean="0"/>
              <a:t>vocab</a:t>
            </a:r>
            <a:r>
              <a:rPr lang="es-419" b="1" dirty="0" smtClean="0"/>
              <a:t> (</a:t>
            </a:r>
            <a:r>
              <a:rPr lang="es-419" b="1" dirty="0" err="1" smtClean="0"/>
              <a:t>bank</a:t>
            </a:r>
            <a:r>
              <a:rPr lang="es-419" b="1" dirty="0" smtClean="0"/>
              <a:t> of </a:t>
            </a:r>
            <a:r>
              <a:rPr lang="es-419" b="1" dirty="0" err="1" smtClean="0"/>
              <a:t>words</a:t>
            </a:r>
            <a:r>
              <a:rPr lang="es-419" b="1" dirty="0" smtClean="0"/>
              <a:t>)</a:t>
            </a:r>
          </a:p>
          <a:p>
            <a:r>
              <a:rPr lang="es-419" b="1" dirty="0" smtClean="0"/>
              <a:t>La familia </a:t>
            </a:r>
            <a:r>
              <a:rPr lang="es-419" b="1" dirty="0" err="1" smtClean="0"/>
              <a:t>vocab</a:t>
            </a:r>
            <a:r>
              <a:rPr lang="es-419" b="1" dirty="0" smtClean="0"/>
              <a:t>   </a:t>
            </a:r>
            <a:r>
              <a:rPr lang="es-419" dirty="0" smtClean="0">
                <a:solidFill>
                  <a:srgbClr val="FF0000"/>
                </a:solidFill>
              </a:rPr>
              <a:t>SPELLING!</a:t>
            </a:r>
          </a:p>
          <a:p>
            <a:endParaRPr lang="es-419" dirty="0" smtClean="0">
              <a:solidFill>
                <a:srgbClr val="FF0000"/>
              </a:solidFill>
            </a:endParaRPr>
          </a:p>
          <a:p>
            <a:r>
              <a:rPr lang="es-419" b="1" dirty="0" err="1" smtClean="0"/>
              <a:t>Possesive</a:t>
            </a:r>
            <a:r>
              <a:rPr lang="es-419" b="1" dirty="0" smtClean="0"/>
              <a:t> </a:t>
            </a:r>
            <a:r>
              <a:rPr lang="es-419" b="1" dirty="0" err="1" smtClean="0"/>
              <a:t>Adjectives</a:t>
            </a:r>
            <a:r>
              <a:rPr lang="es-419" b="1" dirty="0" smtClean="0"/>
              <a:t>   (mi, tu, su </a:t>
            </a:r>
            <a:r>
              <a:rPr lang="es-419" b="1" dirty="0" err="1" smtClean="0"/>
              <a:t>etc</a:t>
            </a:r>
            <a:r>
              <a:rPr lang="es-419" b="1" dirty="0" smtClean="0"/>
              <a:t>) and </a:t>
            </a:r>
            <a:r>
              <a:rPr lang="es-419" b="1" dirty="0" err="1" smtClean="0"/>
              <a:t>when</a:t>
            </a:r>
            <a:r>
              <a:rPr lang="es-419" b="1" dirty="0" smtClean="0"/>
              <a:t> to use </a:t>
            </a:r>
            <a:r>
              <a:rPr lang="es-419" b="1" dirty="0" err="1" smtClean="0"/>
              <a:t>them</a:t>
            </a:r>
            <a:endParaRPr lang="es-419" b="1" dirty="0" smtClean="0"/>
          </a:p>
          <a:p>
            <a:r>
              <a:rPr lang="es-419" b="1" dirty="0" smtClean="0"/>
              <a:t>Árbol de la familia  (</a:t>
            </a:r>
            <a:r>
              <a:rPr lang="es-419" b="1" dirty="0" err="1" smtClean="0"/>
              <a:t>family</a:t>
            </a:r>
            <a:r>
              <a:rPr lang="es-419" b="1" dirty="0" smtClean="0"/>
              <a:t> </a:t>
            </a:r>
            <a:r>
              <a:rPr lang="es-419" b="1" dirty="0" err="1" smtClean="0"/>
              <a:t>tree</a:t>
            </a:r>
            <a:r>
              <a:rPr lang="es-419" b="1" dirty="0" smtClean="0"/>
              <a:t>) </a:t>
            </a:r>
            <a:r>
              <a:rPr lang="es-419" b="1" dirty="0" err="1" smtClean="0"/>
              <a:t>very</a:t>
            </a:r>
            <a:r>
              <a:rPr lang="es-419" b="1" dirty="0" smtClean="0"/>
              <a:t> similar to </a:t>
            </a:r>
            <a:r>
              <a:rPr lang="es-419" b="1" dirty="0" err="1" smtClean="0"/>
              <a:t>the</a:t>
            </a:r>
            <a:r>
              <a:rPr lang="es-419" b="1" dirty="0" smtClean="0"/>
              <a:t> </a:t>
            </a:r>
            <a:r>
              <a:rPr lang="es-419" b="1" dirty="0" err="1" smtClean="0"/>
              <a:t>packet</a:t>
            </a:r>
            <a:endParaRPr lang="es-419" b="1" dirty="0" smtClean="0"/>
          </a:p>
          <a:p>
            <a:endParaRPr lang="es-419" b="1" dirty="0" smtClean="0"/>
          </a:p>
          <a:p>
            <a:r>
              <a:rPr lang="es-419" b="1" dirty="0" err="1" smtClean="0"/>
              <a:t>Conjugations</a:t>
            </a:r>
            <a:r>
              <a:rPr lang="es-419" b="1" dirty="0" smtClean="0"/>
              <a:t> of </a:t>
            </a:r>
            <a:r>
              <a:rPr lang="es-419" b="1" dirty="0" smtClean="0">
                <a:solidFill>
                  <a:srgbClr val="FF0000"/>
                </a:solidFill>
              </a:rPr>
              <a:t>–ER and –IR </a:t>
            </a:r>
            <a:r>
              <a:rPr lang="es-419" b="1" dirty="0" err="1" smtClean="0"/>
              <a:t>verbs</a:t>
            </a:r>
            <a:r>
              <a:rPr lang="es-419" b="1" dirty="0" smtClean="0"/>
              <a:t> (</a:t>
            </a:r>
            <a:r>
              <a:rPr lang="es-419" b="1" dirty="0" err="1" smtClean="0"/>
              <a:t>like</a:t>
            </a:r>
            <a:r>
              <a:rPr lang="es-419" b="1" dirty="0" smtClean="0"/>
              <a:t> in </a:t>
            </a:r>
            <a:r>
              <a:rPr lang="es-419" b="1" dirty="0" err="1" smtClean="0"/>
              <a:t>your</a:t>
            </a:r>
            <a:r>
              <a:rPr lang="es-419" b="1" dirty="0" smtClean="0"/>
              <a:t> </a:t>
            </a:r>
            <a:r>
              <a:rPr lang="es-419" b="1" dirty="0" err="1" smtClean="0"/>
              <a:t>worksheets</a:t>
            </a:r>
            <a:r>
              <a:rPr lang="es-419" b="1" dirty="0" smtClean="0"/>
              <a:t>)</a:t>
            </a:r>
          </a:p>
          <a:p>
            <a:r>
              <a:rPr lang="es-419" b="1" dirty="0" err="1" smtClean="0"/>
              <a:t>Conjugations</a:t>
            </a:r>
            <a:r>
              <a:rPr lang="es-419" b="1" dirty="0" smtClean="0"/>
              <a:t> of </a:t>
            </a:r>
            <a:r>
              <a:rPr lang="es-419" b="1" dirty="0" smtClean="0">
                <a:solidFill>
                  <a:srgbClr val="FF0000"/>
                </a:solidFill>
              </a:rPr>
              <a:t>SER</a:t>
            </a:r>
            <a:r>
              <a:rPr lang="es-419" b="1" dirty="0" smtClean="0"/>
              <a:t> and </a:t>
            </a:r>
            <a:r>
              <a:rPr lang="es-419" b="1" dirty="0" smtClean="0">
                <a:solidFill>
                  <a:srgbClr val="FF0000"/>
                </a:solidFill>
              </a:rPr>
              <a:t>TENER</a:t>
            </a:r>
            <a:r>
              <a:rPr lang="es-419" b="1" dirty="0" smtClean="0"/>
              <a:t> (</a:t>
            </a:r>
            <a:r>
              <a:rPr lang="es-419" b="1" dirty="0" err="1" smtClean="0"/>
              <a:t>you</a:t>
            </a:r>
            <a:r>
              <a:rPr lang="es-419" b="1" dirty="0" smtClean="0"/>
              <a:t> </a:t>
            </a:r>
            <a:r>
              <a:rPr lang="es-419" b="1" dirty="0" err="1" smtClean="0"/>
              <a:t>already</a:t>
            </a:r>
            <a:r>
              <a:rPr lang="es-419" b="1" dirty="0" smtClean="0"/>
              <a:t> </a:t>
            </a:r>
            <a:r>
              <a:rPr lang="es-419" b="1" dirty="0" err="1" smtClean="0"/>
              <a:t>know</a:t>
            </a:r>
            <a:r>
              <a:rPr lang="es-419" b="1" dirty="0" smtClean="0"/>
              <a:t> </a:t>
            </a:r>
            <a:r>
              <a:rPr lang="es-419" b="1" dirty="0" err="1" smtClean="0"/>
              <a:t>them</a:t>
            </a:r>
            <a:r>
              <a:rPr lang="es-419" b="1" dirty="0"/>
              <a:t>)</a:t>
            </a:r>
            <a:endParaRPr lang="es-419" b="1" dirty="0" smtClean="0"/>
          </a:p>
          <a:p>
            <a:endParaRPr lang="es-419" b="1" dirty="0"/>
          </a:p>
          <a:p>
            <a:r>
              <a:rPr lang="es-419" b="1" dirty="0" smtClean="0"/>
              <a:t>DESCRIBE MEMBERS of </a:t>
            </a:r>
            <a:r>
              <a:rPr lang="es-419" b="1" dirty="0" err="1" smtClean="0"/>
              <a:t>your</a:t>
            </a:r>
            <a:r>
              <a:rPr lang="es-419" b="1" dirty="0" smtClean="0"/>
              <a:t> </a:t>
            </a:r>
            <a:r>
              <a:rPr lang="es-419" b="1" dirty="0" err="1" smtClean="0"/>
              <a:t>family</a:t>
            </a:r>
            <a:r>
              <a:rPr lang="es-419" b="1" dirty="0" smtClean="0"/>
              <a:t>. </a:t>
            </a:r>
          </a:p>
          <a:p>
            <a:r>
              <a:rPr lang="es-419" b="1" dirty="0" err="1" smtClean="0"/>
              <a:t>Build</a:t>
            </a:r>
            <a:r>
              <a:rPr lang="es-419" b="1" dirty="0" smtClean="0"/>
              <a:t> </a:t>
            </a:r>
            <a:r>
              <a:rPr lang="es-419" b="1" dirty="0" err="1" smtClean="0"/>
              <a:t>your</a:t>
            </a:r>
            <a:r>
              <a:rPr lang="es-419" b="1" dirty="0" smtClean="0"/>
              <a:t> </a:t>
            </a:r>
            <a:r>
              <a:rPr lang="es-419" b="1" dirty="0" err="1" smtClean="0"/>
              <a:t>own</a:t>
            </a:r>
            <a:r>
              <a:rPr lang="es-419" b="1" dirty="0" smtClean="0"/>
              <a:t> </a:t>
            </a:r>
            <a:r>
              <a:rPr lang="es-419" b="1" dirty="0" err="1" smtClean="0"/>
              <a:t>sentences</a:t>
            </a:r>
            <a:r>
              <a:rPr lang="es-419" b="1" dirty="0" smtClean="0"/>
              <a:t> </a:t>
            </a:r>
            <a:r>
              <a:rPr lang="es-419" b="1" dirty="0" err="1" smtClean="0"/>
              <a:t>using</a:t>
            </a:r>
            <a:r>
              <a:rPr lang="es-419" b="1" dirty="0" smtClean="0"/>
              <a:t> </a:t>
            </a:r>
            <a:r>
              <a:rPr lang="es-419" b="1" dirty="0" smtClean="0">
                <a:solidFill>
                  <a:srgbClr val="FF0000"/>
                </a:solidFill>
              </a:rPr>
              <a:t>SER</a:t>
            </a:r>
            <a:r>
              <a:rPr lang="es-419" b="1" dirty="0" smtClean="0"/>
              <a:t> to describe </a:t>
            </a:r>
            <a:r>
              <a:rPr lang="es-419" b="1" dirty="0" err="1" smtClean="0"/>
              <a:t>personality</a:t>
            </a:r>
            <a:r>
              <a:rPr lang="es-419" b="1" dirty="0" smtClean="0"/>
              <a:t> and looks. Use </a:t>
            </a:r>
            <a:r>
              <a:rPr lang="es-419" b="1" dirty="0" smtClean="0">
                <a:solidFill>
                  <a:srgbClr val="FF0000"/>
                </a:solidFill>
              </a:rPr>
              <a:t>TENER</a:t>
            </a:r>
            <a:r>
              <a:rPr lang="es-419" b="1" dirty="0" smtClean="0"/>
              <a:t> to describe </a:t>
            </a:r>
            <a:r>
              <a:rPr lang="es-419" b="1" dirty="0" err="1" smtClean="0"/>
              <a:t>age</a:t>
            </a:r>
            <a:r>
              <a:rPr lang="es-419" b="1" dirty="0" smtClean="0"/>
              <a:t>, pelo and ojos!</a:t>
            </a:r>
          </a:p>
          <a:p>
            <a:endParaRPr lang="es-419" b="1" dirty="0" smtClean="0"/>
          </a:p>
          <a:p>
            <a:endParaRPr lang="es-419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38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 smtClean="0"/>
              <a:t>How</a:t>
            </a:r>
            <a:r>
              <a:rPr lang="es-419" dirty="0" smtClean="0"/>
              <a:t> do </a:t>
            </a:r>
            <a:r>
              <a:rPr lang="es-419" dirty="0" err="1" smtClean="0"/>
              <a:t>we</a:t>
            </a:r>
            <a:r>
              <a:rPr lang="es-419" dirty="0" smtClean="0"/>
              <a:t> </a:t>
            </a:r>
            <a:r>
              <a:rPr lang="es-419" dirty="0" err="1" smtClean="0"/>
              <a:t>conjugate</a:t>
            </a:r>
            <a:r>
              <a:rPr lang="es-419" dirty="0" smtClean="0"/>
              <a:t>    –</a:t>
            </a:r>
            <a:r>
              <a:rPr lang="es-419" dirty="0" err="1" smtClean="0"/>
              <a:t>er</a:t>
            </a:r>
            <a:r>
              <a:rPr lang="es-419" dirty="0" smtClean="0"/>
              <a:t> and –ir </a:t>
            </a:r>
            <a:r>
              <a:rPr lang="es-419" dirty="0" err="1" smtClean="0"/>
              <a:t>verbs</a:t>
            </a:r>
            <a:r>
              <a:rPr lang="es-419" dirty="0" smtClean="0"/>
              <a:t>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10"/>
          <a:stretch>
            <a:fillRect/>
          </a:stretch>
        </p:blipFill>
        <p:spPr>
          <a:xfrm>
            <a:off x="342289" y="287338"/>
            <a:ext cx="11625390" cy="2257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8363" y="2646122"/>
            <a:ext cx="6633241" cy="2723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8364" y="5665224"/>
            <a:ext cx="6633240" cy="994656"/>
          </a:xfrm>
          <a:prstGeom prst="rect">
            <a:avLst/>
          </a:prstGeom>
        </p:spPr>
      </p:pic>
      <p:sp>
        <p:nvSpPr>
          <p:cNvPr id="23" name="SMARTInkShape-2703"/>
          <p:cNvSpPr/>
          <p:nvPr>
            <p:custDataLst>
              <p:tags r:id="rId1"/>
            </p:custDataLst>
          </p:nvPr>
        </p:nvSpPr>
        <p:spPr>
          <a:xfrm>
            <a:off x="7536701" y="4095750"/>
            <a:ext cx="1416800" cy="440532"/>
          </a:xfrm>
          <a:custGeom>
            <a:avLst/>
            <a:gdLst/>
            <a:ahLst/>
            <a:cxnLst/>
            <a:rect l="0" t="0" r="0" b="0"/>
            <a:pathLst>
              <a:path w="1416800" h="440532">
                <a:moveTo>
                  <a:pt x="35674" y="47625"/>
                </a:moveTo>
                <a:lnTo>
                  <a:pt x="35674" y="47625"/>
                </a:lnTo>
                <a:lnTo>
                  <a:pt x="29354" y="47625"/>
                </a:lnTo>
                <a:lnTo>
                  <a:pt x="22722" y="61736"/>
                </a:lnTo>
                <a:lnTo>
                  <a:pt x="14007" y="107592"/>
                </a:lnTo>
                <a:lnTo>
                  <a:pt x="5729" y="158129"/>
                </a:lnTo>
                <a:lnTo>
                  <a:pt x="1095" y="211250"/>
                </a:lnTo>
                <a:lnTo>
                  <a:pt x="54" y="266469"/>
                </a:lnTo>
                <a:lnTo>
                  <a:pt x="0" y="276299"/>
                </a:lnTo>
                <a:lnTo>
                  <a:pt x="11644" y="333141"/>
                </a:lnTo>
                <a:lnTo>
                  <a:pt x="11861" y="384968"/>
                </a:lnTo>
                <a:lnTo>
                  <a:pt x="15388" y="392905"/>
                </a:lnTo>
                <a:lnTo>
                  <a:pt x="20043" y="400844"/>
                </a:lnTo>
                <a:lnTo>
                  <a:pt x="23276" y="414367"/>
                </a:lnTo>
                <a:lnTo>
                  <a:pt x="33976" y="426763"/>
                </a:lnTo>
                <a:lnTo>
                  <a:pt x="38447" y="427798"/>
                </a:lnTo>
                <a:lnTo>
                  <a:pt x="41491" y="428073"/>
                </a:lnTo>
                <a:lnTo>
                  <a:pt x="43521" y="429580"/>
                </a:lnTo>
                <a:lnTo>
                  <a:pt x="45776" y="434782"/>
                </a:lnTo>
                <a:lnTo>
                  <a:pt x="47700" y="436699"/>
                </a:lnTo>
                <a:lnTo>
                  <a:pt x="53366" y="438827"/>
                </a:lnTo>
                <a:lnTo>
                  <a:pt x="111125" y="440530"/>
                </a:lnTo>
                <a:lnTo>
                  <a:pt x="168957" y="440531"/>
                </a:lnTo>
                <a:lnTo>
                  <a:pt x="225419" y="440531"/>
                </a:lnTo>
                <a:lnTo>
                  <a:pt x="229640" y="440531"/>
                </a:lnTo>
                <a:lnTo>
                  <a:pt x="283584" y="429115"/>
                </a:lnTo>
                <a:lnTo>
                  <a:pt x="341780" y="428644"/>
                </a:lnTo>
                <a:lnTo>
                  <a:pt x="395564" y="428625"/>
                </a:lnTo>
                <a:lnTo>
                  <a:pt x="409937" y="427302"/>
                </a:lnTo>
                <a:lnTo>
                  <a:pt x="448285" y="417822"/>
                </a:lnTo>
                <a:lnTo>
                  <a:pt x="500242" y="416783"/>
                </a:lnTo>
                <a:lnTo>
                  <a:pt x="552723" y="416721"/>
                </a:lnTo>
                <a:lnTo>
                  <a:pt x="608834" y="416719"/>
                </a:lnTo>
                <a:lnTo>
                  <a:pt x="666925" y="416719"/>
                </a:lnTo>
                <a:lnTo>
                  <a:pt x="722280" y="416719"/>
                </a:lnTo>
                <a:lnTo>
                  <a:pt x="777830" y="416719"/>
                </a:lnTo>
                <a:lnTo>
                  <a:pt x="833393" y="416719"/>
                </a:lnTo>
                <a:lnTo>
                  <a:pt x="888956" y="416719"/>
                </a:lnTo>
                <a:lnTo>
                  <a:pt x="946832" y="406468"/>
                </a:lnTo>
                <a:lnTo>
                  <a:pt x="1003952" y="404910"/>
                </a:lnTo>
                <a:lnTo>
                  <a:pt x="1059606" y="404818"/>
                </a:lnTo>
                <a:lnTo>
                  <a:pt x="1112308" y="404813"/>
                </a:lnTo>
                <a:lnTo>
                  <a:pt x="1170547" y="404813"/>
                </a:lnTo>
                <a:lnTo>
                  <a:pt x="1229019" y="404813"/>
                </a:lnTo>
                <a:lnTo>
                  <a:pt x="1284054" y="404813"/>
                </a:lnTo>
                <a:lnTo>
                  <a:pt x="1329087" y="403490"/>
                </a:lnTo>
                <a:lnTo>
                  <a:pt x="1368610" y="393233"/>
                </a:lnTo>
                <a:lnTo>
                  <a:pt x="1379176" y="392950"/>
                </a:lnTo>
                <a:lnTo>
                  <a:pt x="1391164" y="382659"/>
                </a:lnTo>
                <a:lnTo>
                  <a:pt x="1392176" y="378209"/>
                </a:lnTo>
                <a:lnTo>
                  <a:pt x="1392939" y="369627"/>
                </a:lnTo>
                <a:lnTo>
                  <a:pt x="1401160" y="359694"/>
                </a:lnTo>
                <a:lnTo>
                  <a:pt x="1403787" y="348817"/>
                </a:lnTo>
                <a:lnTo>
                  <a:pt x="1404880" y="317004"/>
                </a:lnTo>
                <a:lnTo>
                  <a:pt x="1408414" y="309342"/>
                </a:lnTo>
                <a:lnTo>
                  <a:pt x="1413072" y="301527"/>
                </a:lnTo>
                <a:lnTo>
                  <a:pt x="1416063" y="285731"/>
                </a:lnTo>
                <a:lnTo>
                  <a:pt x="1416793" y="228701"/>
                </a:lnTo>
                <a:lnTo>
                  <a:pt x="1416799" y="173915"/>
                </a:lnTo>
                <a:lnTo>
                  <a:pt x="1416799" y="128782"/>
                </a:lnTo>
                <a:lnTo>
                  <a:pt x="1415476" y="125542"/>
                </a:lnTo>
                <a:lnTo>
                  <a:pt x="1413271" y="123382"/>
                </a:lnTo>
                <a:lnTo>
                  <a:pt x="1410479" y="121943"/>
                </a:lnTo>
                <a:lnTo>
                  <a:pt x="1408617" y="118337"/>
                </a:lnTo>
                <a:lnTo>
                  <a:pt x="1405038" y="86054"/>
                </a:lnTo>
                <a:lnTo>
                  <a:pt x="1395489" y="70749"/>
                </a:lnTo>
                <a:lnTo>
                  <a:pt x="1394655" y="67009"/>
                </a:lnTo>
                <a:lnTo>
                  <a:pt x="1382882" y="49936"/>
                </a:lnTo>
                <a:lnTo>
                  <a:pt x="1361349" y="26580"/>
                </a:lnTo>
                <a:lnTo>
                  <a:pt x="1359082" y="19310"/>
                </a:lnTo>
                <a:lnTo>
                  <a:pt x="1357154" y="16842"/>
                </a:lnTo>
                <a:lnTo>
                  <a:pt x="1351485" y="14100"/>
                </a:lnTo>
                <a:lnTo>
                  <a:pt x="1325412" y="10712"/>
                </a:lnTo>
                <a:lnTo>
                  <a:pt x="1311981" y="1672"/>
                </a:lnTo>
                <a:lnTo>
                  <a:pt x="1300599" y="330"/>
                </a:lnTo>
                <a:lnTo>
                  <a:pt x="1243269" y="2"/>
                </a:lnTo>
                <a:lnTo>
                  <a:pt x="1222475" y="0"/>
                </a:lnTo>
                <a:lnTo>
                  <a:pt x="1168878" y="11416"/>
                </a:lnTo>
                <a:lnTo>
                  <a:pt x="1125869" y="13200"/>
                </a:lnTo>
                <a:lnTo>
                  <a:pt x="1079349" y="22706"/>
                </a:lnTo>
                <a:lnTo>
                  <a:pt x="1023887" y="23748"/>
                </a:lnTo>
                <a:lnTo>
                  <a:pt x="1008015" y="25107"/>
                </a:lnTo>
                <a:lnTo>
                  <a:pt x="960394" y="34613"/>
                </a:lnTo>
                <a:lnTo>
                  <a:pt x="912769" y="36945"/>
                </a:lnTo>
                <a:lnTo>
                  <a:pt x="865144" y="46513"/>
                </a:lnTo>
                <a:lnTo>
                  <a:pt x="809580" y="47560"/>
                </a:lnTo>
                <a:lnTo>
                  <a:pt x="758428" y="47619"/>
                </a:lnTo>
                <a:lnTo>
                  <a:pt x="703160" y="47625"/>
                </a:lnTo>
                <a:lnTo>
                  <a:pt x="662833" y="46302"/>
                </a:lnTo>
                <a:lnTo>
                  <a:pt x="606937" y="36822"/>
                </a:lnTo>
                <a:lnTo>
                  <a:pt x="547726" y="34493"/>
                </a:lnTo>
                <a:lnTo>
                  <a:pt x="495082" y="24924"/>
                </a:lnTo>
                <a:lnTo>
                  <a:pt x="436329" y="22587"/>
                </a:lnTo>
                <a:lnTo>
                  <a:pt x="376866" y="13018"/>
                </a:lnTo>
                <a:lnTo>
                  <a:pt x="320885" y="12053"/>
                </a:lnTo>
                <a:lnTo>
                  <a:pt x="272370" y="11935"/>
                </a:lnTo>
                <a:lnTo>
                  <a:pt x="216730" y="15439"/>
                </a:lnTo>
                <a:lnTo>
                  <a:pt x="167789" y="26605"/>
                </a:lnTo>
                <a:lnTo>
                  <a:pt x="130924" y="357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1378"/>
          <p:cNvGrpSpPr/>
          <p:nvPr/>
        </p:nvGrpSpPr>
        <p:grpSpPr>
          <a:xfrm>
            <a:off x="9263063" y="4048125"/>
            <a:ext cx="1023938" cy="404814"/>
            <a:chOff x="9263063" y="4048125"/>
            <a:chExt cx="1023938" cy="404814"/>
          </a:xfrm>
        </p:grpSpPr>
        <p:sp>
          <p:nvSpPr>
            <p:cNvPr id="24" name="SMARTInkShape-2704"/>
            <p:cNvSpPr/>
            <p:nvPr>
              <p:custDataLst>
                <p:tags r:id="rId2"/>
              </p:custDataLst>
            </p:nvPr>
          </p:nvSpPr>
          <p:spPr>
            <a:xfrm>
              <a:off x="9286875" y="4202906"/>
              <a:ext cx="47626" cy="250033"/>
            </a:xfrm>
            <a:custGeom>
              <a:avLst/>
              <a:gdLst/>
              <a:ahLst/>
              <a:cxnLst/>
              <a:rect l="0" t="0" r="0" b="0"/>
              <a:pathLst>
                <a:path w="47626" h="250033">
                  <a:moveTo>
                    <a:pt x="0" y="0"/>
                  </a:moveTo>
                  <a:lnTo>
                    <a:pt x="0" y="0"/>
                  </a:lnTo>
                  <a:lnTo>
                    <a:pt x="16572" y="49715"/>
                  </a:lnTo>
                  <a:lnTo>
                    <a:pt x="29497" y="108995"/>
                  </a:lnTo>
                  <a:lnTo>
                    <a:pt x="35814" y="162004"/>
                  </a:lnTo>
                  <a:lnTo>
                    <a:pt x="45808" y="215525"/>
                  </a:lnTo>
                  <a:lnTo>
                    <a:pt x="47625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05"/>
            <p:cNvSpPr/>
            <p:nvPr>
              <p:custDataLst>
                <p:tags r:id="rId3"/>
              </p:custDataLst>
            </p:nvPr>
          </p:nvSpPr>
          <p:spPr>
            <a:xfrm>
              <a:off x="9263063" y="4167692"/>
              <a:ext cx="164332" cy="154278"/>
            </a:xfrm>
            <a:custGeom>
              <a:avLst/>
              <a:gdLst/>
              <a:ahLst/>
              <a:cxnLst/>
              <a:rect l="0" t="0" r="0" b="0"/>
              <a:pathLst>
                <a:path w="164332" h="154278">
                  <a:moveTo>
                    <a:pt x="0" y="47121"/>
                  </a:moveTo>
                  <a:lnTo>
                    <a:pt x="0" y="47121"/>
                  </a:lnTo>
                  <a:lnTo>
                    <a:pt x="10250" y="36870"/>
                  </a:lnTo>
                  <a:lnTo>
                    <a:pt x="11415" y="29384"/>
                  </a:lnTo>
                  <a:lnTo>
                    <a:pt x="12901" y="27359"/>
                  </a:lnTo>
                  <a:lnTo>
                    <a:pt x="36009" y="14121"/>
                  </a:lnTo>
                  <a:lnTo>
                    <a:pt x="68981" y="8113"/>
                  </a:lnTo>
                  <a:lnTo>
                    <a:pt x="79605" y="3325"/>
                  </a:lnTo>
                  <a:lnTo>
                    <a:pt x="109326" y="0"/>
                  </a:lnTo>
                  <a:lnTo>
                    <a:pt x="118263" y="3247"/>
                  </a:lnTo>
                  <a:lnTo>
                    <a:pt x="126644" y="7777"/>
                  </a:lnTo>
                  <a:lnTo>
                    <a:pt x="142804" y="10686"/>
                  </a:lnTo>
                  <a:lnTo>
                    <a:pt x="146797" y="10925"/>
                  </a:lnTo>
                  <a:lnTo>
                    <a:pt x="154760" y="14717"/>
                  </a:lnTo>
                  <a:lnTo>
                    <a:pt x="158735" y="17581"/>
                  </a:lnTo>
                  <a:lnTo>
                    <a:pt x="163153" y="24290"/>
                  </a:lnTo>
                  <a:lnTo>
                    <a:pt x="164331" y="27931"/>
                  </a:lnTo>
                  <a:lnTo>
                    <a:pt x="163793" y="31682"/>
                  </a:lnTo>
                  <a:lnTo>
                    <a:pt x="156952" y="47207"/>
                  </a:lnTo>
                  <a:lnTo>
                    <a:pt x="156229" y="51147"/>
                  </a:lnTo>
                  <a:lnTo>
                    <a:pt x="138335" y="81227"/>
                  </a:lnTo>
                  <a:lnTo>
                    <a:pt x="127186" y="92265"/>
                  </a:lnTo>
                  <a:lnTo>
                    <a:pt x="73195" y="134390"/>
                  </a:lnTo>
                  <a:lnTo>
                    <a:pt x="48378" y="150744"/>
                  </a:lnTo>
                  <a:lnTo>
                    <a:pt x="35938" y="154216"/>
                  </a:lnTo>
                  <a:lnTo>
                    <a:pt x="23812" y="1542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06"/>
            <p:cNvSpPr/>
            <p:nvPr>
              <p:custDataLst>
                <p:tags r:id="rId4"/>
              </p:custDataLst>
            </p:nvPr>
          </p:nvSpPr>
          <p:spPr>
            <a:xfrm>
              <a:off x="9513094" y="4238625"/>
              <a:ext cx="35720" cy="95251"/>
            </a:xfrm>
            <a:custGeom>
              <a:avLst/>
              <a:gdLst/>
              <a:ahLst/>
              <a:cxnLst/>
              <a:rect l="0" t="0" r="0" b="0"/>
              <a:pathLst>
                <a:path w="35720" h="95251">
                  <a:moveTo>
                    <a:pt x="0" y="0"/>
                  </a:moveTo>
                  <a:lnTo>
                    <a:pt x="0" y="0"/>
                  </a:lnTo>
                  <a:lnTo>
                    <a:pt x="0" y="17736"/>
                  </a:lnTo>
                  <a:lnTo>
                    <a:pt x="3526" y="24640"/>
                  </a:lnTo>
                  <a:lnTo>
                    <a:pt x="8182" y="32117"/>
                  </a:lnTo>
                  <a:lnTo>
                    <a:pt x="11170" y="47698"/>
                  </a:lnTo>
                  <a:lnTo>
                    <a:pt x="11415" y="51643"/>
                  </a:lnTo>
                  <a:lnTo>
                    <a:pt x="15217" y="59553"/>
                  </a:lnTo>
                  <a:lnTo>
                    <a:pt x="19992" y="67478"/>
                  </a:lnTo>
                  <a:lnTo>
                    <a:pt x="23309" y="80993"/>
                  </a:lnTo>
                  <a:lnTo>
                    <a:pt x="23798" y="94698"/>
                  </a:lnTo>
                  <a:lnTo>
                    <a:pt x="35719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07"/>
            <p:cNvSpPr/>
            <p:nvPr>
              <p:custDataLst>
                <p:tags r:id="rId5"/>
              </p:custDataLst>
            </p:nvPr>
          </p:nvSpPr>
          <p:spPr>
            <a:xfrm>
              <a:off x="9525043" y="4083844"/>
              <a:ext cx="11864" cy="11907"/>
            </a:xfrm>
            <a:custGeom>
              <a:avLst/>
              <a:gdLst/>
              <a:ahLst/>
              <a:cxnLst/>
              <a:rect l="0" t="0" r="0" b="0"/>
              <a:pathLst>
                <a:path w="11864" h="11907">
                  <a:moveTo>
                    <a:pt x="11863" y="11906"/>
                  </a:moveTo>
                  <a:lnTo>
                    <a:pt x="11863" y="11906"/>
                  </a:lnTo>
                  <a:lnTo>
                    <a:pt x="0" y="11906"/>
                  </a:lnTo>
                  <a:lnTo>
                    <a:pt x="118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08"/>
            <p:cNvSpPr/>
            <p:nvPr>
              <p:custDataLst>
                <p:tags r:id="rId6"/>
              </p:custDataLst>
            </p:nvPr>
          </p:nvSpPr>
          <p:spPr>
            <a:xfrm>
              <a:off x="9644063" y="4143926"/>
              <a:ext cx="190501" cy="201680"/>
            </a:xfrm>
            <a:custGeom>
              <a:avLst/>
              <a:gdLst/>
              <a:ahLst/>
              <a:cxnLst/>
              <a:rect l="0" t="0" r="0" b="0"/>
              <a:pathLst>
                <a:path w="190501" h="201680">
                  <a:moveTo>
                    <a:pt x="0" y="82793"/>
                  </a:moveTo>
                  <a:lnTo>
                    <a:pt x="0" y="82793"/>
                  </a:lnTo>
                  <a:lnTo>
                    <a:pt x="18081" y="82793"/>
                  </a:lnTo>
                  <a:lnTo>
                    <a:pt x="24792" y="79265"/>
                  </a:lnTo>
                  <a:lnTo>
                    <a:pt x="32186" y="74610"/>
                  </a:lnTo>
                  <a:lnTo>
                    <a:pt x="43785" y="70667"/>
                  </a:lnTo>
                  <a:lnTo>
                    <a:pt x="98729" y="31151"/>
                  </a:lnTo>
                  <a:lnTo>
                    <a:pt x="123177" y="16637"/>
                  </a:lnTo>
                  <a:lnTo>
                    <a:pt x="133238" y="13703"/>
                  </a:lnTo>
                  <a:lnTo>
                    <a:pt x="136450" y="11597"/>
                  </a:lnTo>
                  <a:lnTo>
                    <a:pt x="138593" y="8871"/>
                  </a:lnTo>
                  <a:lnTo>
                    <a:pt x="140019" y="5730"/>
                  </a:lnTo>
                  <a:lnTo>
                    <a:pt x="142294" y="3637"/>
                  </a:lnTo>
                  <a:lnTo>
                    <a:pt x="152875" y="0"/>
                  </a:lnTo>
                  <a:lnTo>
                    <a:pt x="153512" y="1139"/>
                  </a:lnTo>
                  <a:lnTo>
                    <a:pt x="154216" y="5933"/>
                  </a:lnTo>
                  <a:lnTo>
                    <a:pt x="151002" y="12473"/>
                  </a:lnTo>
                  <a:lnTo>
                    <a:pt x="146487" y="19789"/>
                  </a:lnTo>
                  <a:lnTo>
                    <a:pt x="142621" y="31346"/>
                  </a:lnTo>
                  <a:lnTo>
                    <a:pt x="99185" y="88330"/>
                  </a:lnTo>
                  <a:lnTo>
                    <a:pt x="67466" y="144003"/>
                  </a:lnTo>
                  <a:lnTo>
                    <a:pt x="63057" y="153212"/>
                  </a:lnTo>
                  <a:lnTo>
                    <a:pt x="59738" y="185882"/>
                  </a:lnTo>
                  <a:lnTo>
                    <a:pt x="59592" y="195065"/>
                  </a:lnTo>
                  <a:lnTo>
                    <a:pt x="60895" y="197328"/>
                  </a:lnTo>
                  <a:lnTo>
                    <a:pt x="63086" y="198837"/>
                  </a:lnTo>
                  <a:lnTo>
                    <a:pt x="69787" y="201260"/>
                  </a:lnTo>
                  <a:lnTo>
                    <a:pt x="77268" y="201679"/>
                  </a:lnTo>
                  <a:lnTo>
                    <a:pt x="84172" y="198249"/>
                  </a:lnTo>
                  <a:lnTo>
                    <a:pt x="140782" y="155784"/>
                  </a:lnTo>
                  <a:lnTo>
                    <a:pt x="167410" y="130986"/>
                  </a:lnTo>
                  <a:lnTo>
                    <a:pt x="190500" y="118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09"/>
            <p:cNvSpPr/>
            <p:nvPr>
              <p:custDataLst>
                <p:tags r:id="rId7"/>
              </p:custDataLst>
            </p:nvPr>
          </p:nvSpPr>
          <p:spPr>
            <a:xfrm>
              <a:off x="9846469" y="4083862"/>
              <a:ext cx="178595" cy="190274"/>
            </a:xfrm>
            <a:custGeom>
              <a:avLst/>
              <a:gdLst/>
              <a:ahLst/>
              <a:cxnLst/>
              <a:rect l="0" t="0" r="0" b="0"/>
              <a:pathLst>
                <a:path w="178595" h="190274">
                  <a:moveTo>
                    <a:pt x="0" y="71419"/>
                  </a:moveTo>
                  <a:lnTo>
                    <a:pt x="0" y="71419"/>
                  </a:lnTo>
                  <a:lnTo>
                    <a:pt x="6319" y="65098"/>
                  </a:lnTo>
                  <a:lnTo>
                    <a:pt x="12951" y="61995"/>
                  </a:lnTo>
                  <a:lnTo>
                    <a:pt x="16572" y="61168"/>
                  </a:lnTo>
                  <a:lnTo>
                    <a:pt x="27988" y="53683"/>
                  </a:lnTo>
                  <a:lnTo>
                    <a:pt x="39747" y="43086"/>
                  </a:lnTo>
                  <a:lnTo>
                    <a:pt x="51179" y="38984"/>
                  </a:lnTo>
                  <a:lnTo>
                    <a:pt x="63756" y="35837"/>
                  </a:lnTo>
                  <a:lnTo>
                    <a:pt x="82609" y="23037"/>
                  </a:lnTo>
                  <a:lnTo>
                    <a:pt x="105393" y="7769"/>
                  </a:lnTo>
                  <a:lnTo>
                    <a:pt x="130122" y="184"/>
                  </a:lnTo>
                  <a:lnTo>
                    <a:pt x="137662" y="22"/>
                  </a:lnTo>
                  <a:lnTo>
                    <a:pt x="134826" y="0"/>
                  </a:lnTo>
                  <a:lnTo>
                    <a:pt x="133539" y="1317"/>
                  </a:lnTo>
                  <a:lnTo>
                    <a:pt x="132112" y="6307"/>
                  </a:lnTo>
                  <a:lnTo>
                    <a:pt x="131307" y="16555"/>
                  </a:lnTo>
                  <a:lnTo>
                    <a:pt x="127591" y="24104"/>
                  </a:lnTo>
                  <a:lnTo>
                    <a:pt x="91222" y="81224"/>
                  </a:lnTo>
                  <a:lnTo>
                    <a:pt x="59528" y="139402"/>
                  </a:lnTo>
                  <a:lnTo>
                    <a:pt x="52915" y="149259"/>
                  </a:lnTo>
                  <a:lnTo>
                    <a:pt x="49191" y="162246"/>
                  </a:lnTo>
                  <a:lnTo>
                    <a:pt x="47830" y="182484"/>
                  </a:lnTo>
                  <a:lnTo>
                    <a:pt x="49085" y="185150"/>
                  </a:lnTo>
                  <a:lnTo>
                    <a:pt x="51244" y="186927"/>
                  </a:lnTo>
                  <a:lnTo>
                    <a:pt x="57171" y="188902"/>
                  </a:lnTo>
                  <a:lnTo>
                    <a:pt x="75617" y="190273"/>
                  </a:lnTo>
                  <a:lnTo>
                    <a:pt x="83437" y="186861"/>
                  </a:lnTo>
                  <a:lnTo>
                    <a:pt x="135405" y="150408"/>
                  </a:lnTo>
                  <a:lnTo>
                    <a:pt x="162045" y="133774"/>
                  </a:lnTo>
                  <a:lnTo>
                    <a:pt x="178594" y="107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10"/>
            <p:cNvSpPr/>
            <p:nvPr>
              <p:custDataLst>
                <p:tags r:id="rId8"/>
              </p:custDataLst>
            </p:nvPr>
          </p:nvSpPr>
          <p:spPr>
            <a:xfrm>
              <a:off x="10048935" y="4048125"/>
              <a:ext cx="238066" cy="189743"/>
            </a:xfrm>
            <a:custGeom>
              <a:avLst/>
              <a:gdLst/>
              <a:ahLst/>
              <a:cxnLst/>
              <a:rect l="0" t="0" r="0" b="0"/>
              <a:pathLst>
                <a:path w="238066" h="189743">
                  <a:moveTo>
                    <a:pt x="83284" y="0"/>
                  </a:moveTo>
                  <a:lnTo>
                    <a:pt x="83284" y="0"/>
                  </a:lnTo>
                  <a:lnTo>
                    <a:pt x="73033" y="0"/>
                  </a:lnTo>
                  <a:lnTo>
                    <a:pt x="50321" y="19762"/>
                  </a:lnTo>
                  <a:lnTo>
                    <a:pt x="43057" y="22012"/>
                  </a:lnTo>
                  <a:lnTo>
                    <a:pt x="40591" y="23935"/>
                  </a:lnTo>
                  <a:lnTo>
                    <a:pt x="7726" y="81283"/>
                  </a:lnTo>
                  <a:lnTo>
                    <a:pt x="1480" y="110179"/>
                  </a:lnTo>
                  <a:lnTo>
                    <a:pt x="0" y="156904"/>
                  </a:lnTo>
                  <a:lnTo>
                    <a:pt x="1302" y="160165"/>
                  </a:lnTo>
                  <a:lnTo>
                    <a:pt x="3494" y="162339"/>
                  </a:lnTo>
                  <a:lnTo>
                    <a:pt x="6280" y="163788"/>
                  </a:lnTo>
                  <a:lnTo>
                    <a:pt x="8135" y="166078"/>
                  </a:lnTo>
                  <a:lnTo>
                    <a:pt x="10194" y="172149"/>
                  </a:lnTo>
                  <a:lnTo>
                    <a:pt x="12069" y="174297"/>
                  </a:lnTo>
                  <a:lnTo>
                    <a:pt x="17678" y="176684"/>
                  </a:lnTo>
                  <a:lnTo>
                    <a:pt x="21026" y="175998"/>
                  </a:lnTo>
                  <a:lnTo>
                    <a:pt x="33470" y="168175"/>
                  </a:lnTo>
                  <a:lnTo>
                    <a:pt x="55840" y="145143"/>
                  </a:lnTo>
                  <a:lnTo>
                    <a:pt x="91230" y="90031"/>
                  </a:lnTo>
                  <a:lnTo>
                    <a:pt x="103570" y="62812"/>
                  </a:lnTo>
                  <a:lnTo>
                    <a:pt x="106851" y="53052"/>
                  </a:lnTo>
                  <a:lnTo>
                    <a:pt x="116211" y="36007"/>
                  </a:lnTo>
                  <a:lnTo>
                    <a:pt x="118955" y="12608"/>
                  </a:lnTo>
                  <a:lnTo>
                    <a:pt x="119002" y="29661"/>
                  </a:lnTo>
                  <a:lnTo>
                    <a:pt x="107831" y="74303"/>
                  </a:lnTo>
                  <a:lnTo>
                    <a:pt x="107140" y="127168"/>
                  </a:lnTo>
                  <a:lnTo>
                    <a:pt x="119226" y="173067"/>
                  </a:lnTo>
                  <a:lnTo>
                    <a:pt x="124834" y="181870"/>
                  </a:lnTo>
                  <a:lnTo>
                    <a:pt x="131737" y="186665"/>
                  </a:lnTo>
                  <a:lnTo>
                    <a:pt x="140536" y="188795"/>
                  </a:lnTo>
                  <a:lnTo>
                    <a:pt x="153267" y="189742"/>
                  </a:lnTo>
                  <a:lnTo>
                    <a:pt x="175309" y="183954"/>
                  </a:lnTo>
                  <a:lnTo>
                    <a:pt x="209613" y="158562"/>
                  </a:lnTo>
                  <a:lnTo>
                    <a:pt x="238065" y="1309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40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 smtClean="0"/>
              <a:t>Useful</a:t>
            </a:r>
            <a:r>
              <a:rPr lang="es-419" b="1" dirty="0" smtClean="0"/>
              <a:t> –</a:t>
            </a:r>
            <a:r>
              <a:rPr lang="es-419" b="1" dirty="0" err="1" smtClean="0"/>
              <a:t>er</a:t>
            </a:r>
            <a:r>
              <a:rPr lang="es-419" b="1" dirty="0" smtClean="0"/>
              <a:t/>
            </a:r>
            <a:br>
              <a:rPr lang="es-419" b="1" dirty="0" smtClean="0"/>
            </a:br>
            <a:r>
              <a:rPr lang="es-419" b="1" dirty="0" smtClean="0"/>
              <a:t>and –ir </a:t>
            </a:r>
            <a:br>
              <a:rPr lang="es-419" b="1" dirty="0" smtClean="0"/>
            </a:br>
            <a:r>
              <a:rPr lang="es-419" b="1" dirty="0" err="1" smtClean="0"/>
              <a:t>verbs</a:t>
            </a:r>
            <a:r>
              <a:rPr lang="es-419" b="1" dirty="0" smtClean="0"/>
              <a:t>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55720" y="1094068"/>
            <a:ext cx="7892519" cy="2954057"/>
          </a:xfrm>
          <a:prstGeom prst="rect">
            <a:avLst/>
          </a:prstGeom>
        </p:spPr>
      </p:pic>
      <p:sp>
        <p:nvSpPr>
          <p:cNvPr id="24" name="SMARTInkShape-2711"/>
          <p:cNvSpPr/>
          <p:nvPr>
            <p:custDataLst>
              <p:tags r:id="rId1"/>
            </p:custDataLst>
          </p:nvPr>
        </p:nvSpPr>
        <p:spPr>
          <a:xfrm>
            <a:off x="4108255" y="1842333"/>
            <a:ext cx="368496" cy="2455824"/>
          </a:xfrm>
          <a:custGeom>
            <a:avLst/>
            <a:gdLst/>
            <a:ahLst/>
            <a:cxnLst/>
            <a:rect l="0" t="0" r="0" b="0"/>
            <a:pathLst>
              <a:path w="368496" h="2455824">
                <a:moveTo>
                  <a:pt x="368495" y="15042"/>
                </a:moveTo>
                <a:lnTo>
                  <a:pt x="368495" y="15042"/>
                </a:lnTo>
                <a:lnTo>
                  <a:pt x="355854" y="2401"/>
                </a:lnTo>
                <a:lnTo>
                  <a:pt x="348163" y="0"/>
                </a:lnTo>
                <a:lnTo>
                  <a:pt x="318373" y="2942"/>
                </a:lnTo>
                <a:lnTo>
                  <a:pt x="279807" y="15788"/>
                </a:lnTo>
                <a:lnTo>
                  <a:pt x="222766" y="46821"/>
                </a:lnTo>
                <a:lnTo>
                  <a:pt x="212004" y="54742"/>
                </a:lnTo>
                <a:lnTo>
                  <a:pt x="170096" y="114179"/>
                </a:lnTo>
                <a:lnTo>
                  <a:pt x="159486" y="130259"/>
                </a:lnTo>
                <a:lnTo>
                  <a:pt x="145143" y="182333"/>
                </a:lnTo>
                <a:lnTo>
                  <a:pt x="133679" y="216784"/>
                </a:lnTo>
                <a:lnTo>
                  <a:pt x="130661" y="268543"/>
                </a:lnTo>
                <a:lnTo>
                  <a:pt x="130395" y="327391"/>
                </a:lnTo>
                <a:lnTo>
                  <a:pt x="133905" y="361149"/>
                </a:lnTo>
                <a:lnTo>
                  <a:pt x="142497" y="411781"/>
                </a:lnTo>
                <a:lnTo>
                  <a:pt x="158703" y="467984"/>
                </a:lnTo>
                <a:lnTo>
                  <a:pt x="178067" y="517653"/>
                </a:lnTo>
                <a:lnTo>
                  <a:pt x="197848" y="573648"/>
                </a:lnTo>
                <a:lnTo>
                  <a:pt x="224004" y="623960"/>
                </a:lnTo>
                <a:lnTo>
                  <a:pt x="248696" y="678488"/>
                </a:lnTo>
                <a:lnTo>
                  <a:pt x="269180" y="730550"/>
                </a:lnTo>
                <a:lnTo>
                  <a:pt x="281604" y="777265"/>
                </a:lnTo>
                <a:lnTo>
                  <a:pt x="284684" y="828420"/>
                </a:lnTo>
                <a:lnTo>
                  <a:pt x="281531" y="873033"/>
                </a:lnTo>
                <a:lnTo>
                  <a:pt x="273013" y="930598"/>
                </a:lnTo>
                <a:lnTo>
                  <a:pt x="253033" y="982961"/>
                </a:lnTo>
                <a:lnTo>
                  <a:pt x="233926" y="1015077"/>
                </a:lnTo>
                <a:lnTo>
                  <a:pt x="192004" y="1070724"/>
                </a:lnTo>
                <a:lnTo>
                  <a:pt x="149001" y="1126291"/>
                </a:lnTo>
                <a:lnTo>
                  <a:pt x="96918" y="1183471"/>
                </a:lnTo>
                <a:lnTo>
                  <a:pt x="38978" y="1238373"/>
                </a:lnTo>
                <a:lnTo>
                  <a:pt x="6221" y="1270317"/>
                </a:lnTo>
                <a:lnTo>
                  <a:pt x="2432" y="1277616"/>
                </a:lnTo>
                <a:lnTo>
                  <a:pt x="0" y="1286760"/>
                </a:lnTo>
                <a:lnTo>
                  <a:pt x="9705" y="1299064"/>
                </a:lnTo>
                <a:lnTo>
                  <a:pt x="19173" y="1310056"/>
                </a:lnTo>
                <a:lnTo>
                  <a:pt x="21418" y="1317326"/>
                </a:lnTo>
                <a:lnTo>
                  <a:pt x="29471" y="1324967"/>
                </a:lnTo>
                <a:lnTo>
                  <a:pt x="40547" y="1331450"/>
                </a:lnTo>
                <a:lnTo>
                  <a:pt x="54220" y="1336422"/>
                </a:lnTo>
                <a:lnTo>
                  <a:pt x="66650" y="1344363"/>
                </a:lnTo>
                <a:lnTo>
                  <a:pt x="98846" y="1357681"/>
                </a:lnTo>
                <a:lnTo>
                  <a:pt x="157618" y="1400150"/>
                </a:lnTo>
                <a:lnTo>
                  <a:pt x="182104" y="1417336"/>
                </a:lnTo>
                <a:lnTo>
                  <a:pt x="233528" y="1476768"/>
                </a:lnTo>
                <a:lnTo>
                  <a:pt x="244132" y="1495602"/>
                </a:lnTo>
                <a:lnTo>
                  <a:pt x="264039" y="1553675"/>
                </a:lnTo>
                <a:lnTo>
                  <a:pt x="270517" y="1572041"/>
                </a:lnTo>
                <a:lnTo>
                  <a:pt x="272706" y="1596420"/>
                </a:lnTo>
                <a:lnTo>
                  <a:pt x="269477" y="1607758"/>
                </a:lnTo>
                <a:lnTo>
                  <a:pt x="264956" y="1618531"/>
                </a:lnTo>
                <a:lnTo>
                  <a:pt x="258023" y="1670250"/>
                </a:lnTo>
                <a:lnTo>
                  <a:pt x="241585" y="1722717"/>
                </a:lnTo>
                <a:lnTo>
                  <a:pt x="231740" y="1761438"/>
                </a:lnTo>
                <a:lnTo>
                  <a:pt x="206993" y="1816863"/>
                </a:lnTo>
                <a:lnTo>
                  <a:pt x="194080" y="1872663"/>
                </a:lnTo>
                <a:lnTo>
                  <a:pt x="182085" y="1925007"/>
                </a:lnTo>
                <a:lnTo>
                  <a:pt x="178354" y="1983733"/>
                </a:lnTo>
                <a:lnTo>
                  <a:pt x="178027" y="2043193"/>
                </a:lnTo>
                <a:lnTo>
                  <a:pt x="177999" y="2099174"/>
                </a:lnTo>
                <a:lnTo>
                  <a:pt x="187501" y="2145044"/>
                </a:lnTo>
                <a:lnTo>
                  <a:pt x="205983" y="2195555"/>
                </a:lnTo>
                <a:lnTo>
                  <a:pt x="225648" y="2253636"/>
                </a:lnTo>
                <a:lnTo>
                  <a:pt x="247821" y="2307406"/>
                </a:lnTo>
                <a:lnTo>
                  <a:pt x="279002" y="2360801"/>
                </a:lnTo>
                <a:lnTo>
                  <a:pt x="320641" y="2418170"/>
                </a:lnTo>
                <a:lnTo>
                  <a:pt x="356589" y="245582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Shape-2712"/>
          <p:cNvSpPr/>
          <p:nvPr>
            <p:custDataLst>
              <p:tags r:id="rId2"/>
            </p:custDataLst>
          </p:nvPr>
        </p:nvSpPr>
        <p:spPr>
          <a:xfrm>
            <a:off x="10989469" y="1273969"/>
            <a:ext cx="571500" cy="2855640"/>
          </a:xfrm>
          <a:custGeom>
            <a:avLst/>
            <a:gdLst/>
            <a:ahLst/>
            <a:cxnLst/>
            <a:rect l="0" t="0" r="0" b="0"/>
            <a:pathLst>
              <a:path w="571500" h="2855640">
                <a:moveTo>
                  <a:pt x="59531" y="11906"/>
                </a:moveTo>
                <a:lnTo>
                  <a:pt x="59531" y="11906"/>
                </a:lnTo>
                <a:lnTo>
                  <a:pt x="59531" y="1655"/>
                </a:lnTo>
                <a:lnTo>
                  <a:pt x="60853" y="1103"/>
                </a:lnTo>
                <a:lnTo>
                  <a:pt x="111631" y="0"/>
                </a:lnTo>
                <a:lnTo>
                  <a:pt x="119286" y="3527"/>
                </a:lnTo>
                <a:lnTo>
                  <a:pt x="123182" y="6320"/>
                </a:lnTo>
                <a:lnTo>
                  <a:pt x="141302" y="10251"/>
                </a:lnTo>
                <a:lnTo>
                  <a:pt x="161624" y="12902"/>
                </a:lnTo>
                <a:lnTo>
                  <a:pt x="178377" y="24793"/>
                </a:lnTo>
                <a:lnTo>
                  <a:pt x="222247" y="68803"/>
                </a:lnTo>
                <a:lnTo>
                  <a:pt x="244739" y="110268"/>
                </a:lnTo>
                <a:lnTo>
                  <a:pt x="266396" y="163227"/>
                </a:lnTo>
                <a:lnTo>
                  <a:pt x="282913" y="218311"/>
                </a:lnTo>
                <a:lnTo>
                  <a:pt x="309628" y="273845"/>
                </a:lnTo>
                <a:lnTo>
                  <a:pt x="337347" y="329406"/>
                </a:lnTo>
                <a:lnTo>
                  <a:pt x="352999" y="384968"/>
                </a:lnTo>
                <a:lnTo>
                  <a:pt x="358143" y="440776"/>
                </a:lnTo>
                <a:lnTo>
                  <a:pt x="367958" y="493121"/>
                </a:lnTo>
                <a:lnTo>
                  <a:pt x="368994" y="550524"/>
                </a:lnTo>
                <a:lnTo>
                  <a:pt x="369084" y="608687"/>
                </a:lnTo>
                <a:lnTo>
                  <a:pt x="369093" y="660622"/>
                </a:lnTo>
                <a:lnTo>
                  <a:pt x="365565" y="715136"/>
                </a:lnTo>
                <a:lnTo>
                  <a:pt x="358289" y="774006"/>
                </a:lnTo>
                <a:lnTo>
                  <a:pt x="351012" y="833451"/>
                </a:lnTo>
                <a:lnTo>
                  <a:pt x="342508" y="892970"/>
                </a:lnTo>
                <a:lnTo>
                  <a:pt x="334578" y="951177"/>
                </a:lnTo>
                <a:lnTo>
                  <a:pt x="333533" y="1001780"/>
                </a:lnTo>
                <a:lnTo>
                  <a:pt x="333396" y="1056347"/>
                </a:lnTo>
                <a:lnTo>
                  <a:pt x="333377" y="1107090"/>
                </a:lnTo>
                <a:lnTo>
                  <a:pt x="334696" y="1132507"/>
                </a:lnTo>
                <a:lnTo>
                  <a:pt x="342798" y="1157145"/>
                </a:lnTo>
                <a:lnTo>
                  <a:pt x="348074" y="1179382"/>
                </a:lnTo>
                <a:lnTo>
                  <a:pt x="358015" y="1199200"/>
                </a:lnTo>
                <a:lnTo>
                  <a:pt x="364170" y="1208988"/>
                </a:lnTo>
                <a:lnTo>
                  <a:pt x="368959" y="1221936"/>
                </a:lnTo>
                <a:lnTo>
                  <a:pt x="397024" y="1254108"/>
                </a:lnTo>
                <a:lnTo>
                  <a:pt x="404878" y="1258527"/>
                </a:lnTo>
                <a:lnTo>
                  <a:pt x="408827" y="1259705"/>
                </a:lnTo>
                <a:lnTo>
                  <a:pt x="411456" y="1261814"/>
                </a:lnTo>
                <a:lnTo>
                  <a:pt x="422346" y="1278427"/>
                </a:lnTo>
                <a:lnTo>
                  <a:pt x="429362" y="1282565"/>
                </a:lnTo>
                <a:lnTo>
                  <a:pt x="436891" y="1285727"/>
                </a:lnTo>
                <a:lnTo>
                  <a:pt x="448565" y="1293621"/>
                </a:lnTo>
                <a:lnTo>
                  <a:pt x="461727" y="1296549"/>
                </a:lnTo>
                <a:lnTo>
                  <a:pt x="503541" y="1297733"/>
                </a:lnTo>
                <a:lnTo>
                  <a:pt x="511749" y="1294232"/>
                </a:lnTo>
                <a:lnTo>
                  <a:pt x="519810" y="1289589"/>
                </a:lnTo>
                <a:lnTo>
                  <a:pt x="535762" y="1286609"/>
                </a:lnTo>
                <a:lnTo>
                  <a:pt x="545333" y="1286019"/>
                </a:lnTo>
                <a:lnTo>
                  <a:pt x="556728" y="1277721"/>
                </a:lnTo>
                <a:lnTo>
                  <a:pt x="569293" y="1274463"/>
                </a:lnTo>
                <a:lnTo>
                  <a:pt x="570029" y="1272975"/>
                </a:lnTo>
                <a:lnTo>
                  <a:pt x="571482" y="1262211"/>
                </a:lnTo>
                <a:lnTo>
                  <a:pt x="571499" y="1272327"/>
                </a:lnTo>
                <a:lnTo>
                  <a:pt x="570176" y="1272874"/>
                </a:lnTo>
                <a:lnTo>
                  <a:pt x="565178" y="1273482"/>
                </a:lnTo>
                <a:lnTo>
                  <a:pt x="563317" y="1274967"/>
                </a:lnTo>
                <a:lnTo>
                  <a:pt x="553762" y="1290498"/>
                </a:lnTo>
                <a:lnTo>
                  <a:pt x="546859" y="1294544"/>
                </a:lnTo>
                <a:lnTo>
                  <a:pt x="539382" y="1297665"/>
                </a:lnTo>
                <a:lnTo>
                  <a:pt x="511947" y="1318291"/>
                </a:lnTo>
                <a:lnTo>
                  <a:pt x="504022" y="1321449"/>
                </a:lnTo>
                <a:lnTo>
                  <a:pt x="472281" y="1349524"/>
                </a:lnTo>
                <a:lnTo>
                  <a:pt x="467871" y="1357378"/>
                </a:lnTo>
                <a:lnTo>
                  <a:pt x="466696" y="1361325"/>
                </a:lnTo>
                <a:lnTo>
                  <a:pt x="464588" y="1363956"/>
                </a:lnTo>
                <a:lnTo>
                  <a:pt x="456626" y="1368982"/>
                </a:lnTo>
                <a:lnTo>
                  <a:pt x="443257" y="1393250"/>
                </a:lnTo>
                <a:lnTo>
                  <a:pt x="442350" y="1397145"/>
                </a:lnTo>
                <a:lnTo>
                  <a:pt x="431347" y="1416862"/>
                </a:lnTo>
                <a:lnTo>
                  <a:pt x="430439" y="1420825"/>
                </a:lnTo>
                <a:lnTo>
                  <a:pt x="419441" y="1440658"/>
                </a:lnTo>
                <a:lnTo>
                  <a:pt x="418532" y="1444626"/>
                </a:lnTo>
                <a:lnTo>
                  <a:pt x="407535" y="1464469"/>
                </a:lnTo>
                <a:lnTo>
                  <a:pt x="406626" y="1468437"/>
                </a:lnTo>
                <a:lnTo>
                  <a:pt x="394116" y="1488035"/>
                </a:lnTo>
                <a:lnTo>
                  <a:pt x="393445" y="1493904"/>
                </a:lnTo>
                <a:lnTo>
                  <a:pt x="389616" y="1500923"/>
                </a:lnTo>
                <a:lnTo>
                  <a:pt x="382702" y="1509887"/>
                </a:lnTo>
                <a:lnTo>
                  <a:pt x="381335" y="1521163"/>
                </a:lnTo>
                <a:lnTo>
                  <a:pt x="381149" y="1528472"/>
                </a:lnTo>
                <a:lnTo>
                  <a:pt x="377537" y="1536129"/>
                </a:lnTo>
                <a:lnTo>
                  <a:pt x="370762" y="1545505"/>
                </a:lnTo>
                <a:lnTo>
                  <a:pt x="367780" y="1603307"/>
                </a:lnTo>
                <a:lnTo>
                  <a:pt x="359672" y="1619237"/>
                </a:lnTo>
                <a:lnTo>
                  <a:pt x="357216" y="1675032"/>
                </a:lnTo>
                <a:lnTo>
                  <a:pt x="357187" y="1729697"/>
                </a:lnTo>
                <a:lnTo>
                  <a:pt x="357187" y="1788712"/>
                </a:lnTo>
                <a:lnTo>
                  <a:pt x="357187" y="1841995"/>
                </a:lnTo>
                <a:lnTo>
                  <a:pt x="357187" y="1893848"/>
                </a:lnTo>
                <a:lnTo>
                  <a:pt x="357187" y="1948700"/>
                </a:lnTo>
                <a:lnTo>
                  <a:pt x="357187" y="2004221"/>
                </a:lnTo>
                <a:lnTo>
                  <a:pt x="357187" y="2059781"/>
                </a:lnTo>
                <a:lnTo>
                  <a:pt x="353659" y="2087121"/>
                </a:lnTo>
                <a:lnTo>
                  <a:pt x="346016" y="2142389"/>
                </a:lnTo>
                <a:lnTo>
                  <a:pt x="345345" y="2194213"/>
                </a:lnTo>
                <a:lnTo>
                  <a:pt x="345287" y="2249540"/>
                </a:lnTo>
                <a:lnTo>
                  <a:pt x="345281" y="2305800"/>
                </a:lnTo>
                <a:lnTo>
                  <a:pt x="345281" y="2363716"/>
                </a:lnTo>
                <a:lnTo>
                  <a:pt x="345281" y="2419175"/>
                </a:lnTo>
                <a:lnTo>
                  <a:pt x="343958" y="2455524"/>
                </a:lnTo>
                <a:lnTo>
                  <a:pt x="334476" y="2505505"/>
                </a:lnTo>
                <a:lnTo>
                  <a:pt x="333439" y="2561585"/>
                </a:lnTo>
                <a:lnTo>
                  <a:pt x="332081" y="2576492"/>
                </a:lnTo>
                <a:lnTo>
                  <a:pt x="318678" y="2627798"/>
                </a:lnTo>
                <a:lnTo>
                  <a:pt x="302580" y="2658849"/>
                </a:lnTo>
                <a:lnTo>
                  <a:pt x="297790" y="2673698"/>
                </a:lnTo>
                <a:lnTo>
                  <a:pt x="278799" y="2706823"/>
                </a:lnTo>
                <a:lnTo>
                  <a:pt x="273988" y="2721427"/>
                </a:lnTo>
                <a:lnTo>
                  <a:pt x="241994" y="2758251"/>
                </a:lnTo>
                <a:lnTo>
                  <a:pt x="198875" y="2797968"/>
                </a:lnTo>
                <a:lnTo>
                  <a:pt x="142046" y="2833687"/>
                </a:lnTo>
                <a:lnTo>
                  <a:pt x="122345" y="2842066"/>
                </a:lnTo>
                <a:lnTo>
                  <a:pt x="68581" y="2855639"/>
                </a:lnTo>
                <a:lnTo>
                  <a:pt x="12697" y="2846035"/>
                </a:lnTo>
                <a:lnTo>
                  <a:pt x="0" y="284559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Yo______ (beber)</a:t>
            </a:r>
            <a:br>
              <a:rPr lang="es-419" dirty="0" smtClean="0"/>
            </a:br>
            <a:r>
              <a:rPr lang="es-419" dirty="0" smtClean="0"/>
              <a:t>agua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95"/>
          <a:stretch>
            <a:fillRect/>
          </a:stretch>
        </p:blipFill>
        <p:spPr>
          <a:xfrm>
            <a:off x="3824772" y="2057400"/>
            <a:ext cx="3830595" cy="310896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4000" dirty="0" smtClean="0"/>
              <a:t>beber</a:t>
            </a:r>
            <a:endParaRPr lang="en-US" sz="4000" dirty="0"/>
          </a:p>
        </p:txBody>
      </p:sp>
      <p:pic>
        <p:nvPicPr>
          <p:cNvPr id="10" name="Content Placeholder 9" descr="Muchaespumita: El &lt;strong&gt;agua&lt;/strong&gt; en el jabón: La concentración"/>
          <p:cNvPicPr>
            <a:picLocks noGrp="1" noChangeAspect="1"/>
          </p:cNvPicPr>
          <p:nvPr>
            <p:ph sz="quarter" idx="4"/>
          </p:nvPr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53" y="1930400"/>
            <a:ext cx="2816407" cy="4024313"/>
          </a:xfrm>
        </p:spPr>
      </p:pic>
      <p:sp>
        <p:nvSpPr>
          <p:cNvPr id="1007" name="SMARTInkShape-2713"/>
          <p:cNvSpPr/>
          <p:nvPr>
            <p:custDataLst>
              <p:tags r:id="rId1"/>
            </p:custDataLst>
          </p:nvPr>
        </p:nvSpPr>
        <p:spPr>
          <a:xfrm>
            <a:off x="619125" y="5607844"/>
            <a:ext cx="190501" cy="11907"/>
          </a:xfrm>
          <a:custGeom>
            <a:avLst/>
            <a:gdLst/>
            <a:ahLst/>
            <a:cxnLst/>
            <a:rect l="0" t="0" r="0" b="0"/>
            <a:pathLst>
              <a:path w="190501" h="11907">
                <a:moveTo>
                  <a:pt x="0" y="0"/>
                </a:moveTo>
                <a:lnTo>
                  <a:pt x="0" y="0"/>
                </a:lnTo>
                <a:lnTo>
                  <a:pt x="45785" y="0"/>
                </a:lnTo>
                <a:lnTo>
                  <a:pt x="95440" y="0"/>
                </a:lnTo>
                <a:lnTo>
                  <a:pt x="152045" y="6320"/>
                </a:lnTo>
                <a:lnTo>
                  <a:pt x="190500" y="119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2" name="SMARTInkShape-Group1384"/>
          <p:cNvGrpSpPr/>
          <p:nvPr/>
        </p:nvGrpSpPr>
        <p:grpSpPr>
          <a:xfrm>
            <a:off x="7025252" y="845344"/>
            <a:ext cx="1082905" cy="618755"/>
            <a:chOff x="7025252" y="845344"/>
            <a:chExt cx="1082905" cy="618755"/>
          </a:xfrm>
        </p:grpSpPr>
        <p:sp>
          <p:nvSpPr>
            <p:cNvPr id="1008" name="SMARTInkShape-2714"/>
            <p:cNvSpPr/>
            <p:nvPr>
              <p:custDataLst>
                <p:tags r:id="rId90"/>
              </p:custDataLst>
            </p:nvPr>
          </p:nvSpPr>
          <p:spPr>
            <a:xfrm>
              <a:off x="7667689" y="940594"/>
              <a:ext cx="130906" cy="237366"/>
            </a:xfrm>
            <a:custGeom>
              <a:avLst/>
              <a:gdLst/>
              <a:ahLst/>
              <a:cxnLst/>
              <a:rect l="0" t="0" r="0" b="0"/>
              <a:pathLst>
                <a:path w="130906" h="237366">
                  <a:moveTo>
                    <a:pt x="11842" y="35719"/>
                  </a:moveTo>
                  <a:lnTo>
                    <a:pt x="11842" y="35719"/>
                  </a:lnTo>
                  <a:lnTo>
                    <a:pt x="5522" y="42039"/>
                  </a:lnTo>
                  <a:lnTo>
                    <a:pt x="2419" y="52198"/>
                  </a:lnTo>
                  <a:lnTo>
                    <a:pt x="0" y="111538"/>
                  </a:lnTo>
                  <a:lnTo>
                    <a:pt x="1288" y="131593"/>
                  </a:lnTo>
                  <a:lnTo>
                    <a:pt x="11109" y="190304"/>
                  </a:lnTo>
                  <a:lnTo>
                    <a:pt x="12839" y="204965"/>
                  </a:lnTo>
                  <a:lnTo>
                    <a:pt x="21251" y="220656"/>
                  </a:lnTo>
                  <a:lnTo>
                    <a:pt x="28371" y="229479"/>
                  </a:lnTo>
                  <a:lnTo>
                    <a:pt x="35945" y="234282"/>
                  </a:lnTo>
                  <a:lnTo>
                    <a:pt x="45267" y="237365"/>
                  </a:lnTo>
                  <a:lnTo>
                    <a:pt x="50069" y="234259"/>
                  </a:lnTo>
                  <a:lnTo>
                    <a:pt x="53203" y="231579"/>
                  </a:lnTo>
                  <a:lnTo>
                    <a:pt x="60211" y="228601"/>
                  </a:lnTo>
                  <a:lnTo>
                    <a:pt x="63932" y="227807"/>
                  </a:lnTo>
                  <a:lnTo>
                    <a:pt x="75489" y="220369"/>
                  </a:lnTo>
                  <a:lnTo>
                    <a:pt x="99168" y="181700"/>
                  </a:lnTo>
                  <a:lnTo>
                    <a:pt x="104744" y="164815"/>
                  </a:lnTo>
                  <a:lnTo>
                    <a:pt x="110311" y="130199"/>
                  </a:lnTo>
                  <a:lnTo>
                    <a:pt x="116424" y="106928"/>
                  </a:lnTo>
                  <a:lnTo>
                    <a:pt x="118898" y="51830"/>
                  </a:lnTo>
                  <a:lnTo>
                    <a:pt x="120291" y="31967"/>
                  </a:lnTo>
                  <a:lnTo>
                    <a:pt x="1309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2715"/>
            <p:cNvSpPr/>
            <p:nvPr>
              <p:custDataLst>
                <p:tags r:id="rId91"/>
              </p:custDataLst>
            </p:nvPr>
          </p:nvSpPr>
          <p:spPr>
            <a:xfrm>
              <a:off x="7895704" y="892969"/>
              <a:ext cx="212453" cy="249952"/>
            </a:xfrm>
            <a:custGeom>
              <a:avLst/>
              <a:gdLst/>
              <a:ahLst/>
              <a:cxnLst/>
              <a:rect l="0" t="0" r="0" b="0"/>
              <a:pathLst>
                <a:path w="212453" h="249952">
                  <a:moveTo>
                    <a:pt x="81484" y="0"/>
                  </a:moveTo>
                  <a:lnTo>
                    <a:pt x="81484" y="0"/>
                  </a:lnTo>
                  <a:lnTo>
                    <a:pt x="63402" y="0"/>
                  </a:lnTo>
                  <a:lnTo>
                    <a:pt x="61491" y="1323"/>
                  </a:lnTo>
                  <a:lnTo>
                    <a:pt x="60218" y="3528"/>
                  </a:lnTo>
                  <a:lnTo>
                    <a:pt x="59369" y="6320"/>
                  </a:lnTo>
                  <a:lnTo>
                    <a:pt x="44942" y="24122"/>
                  </a:lnTo>
                  <a:lnTo>
                    <a:pt x="41248" y="27987"/>
                  </a:lnTo>
                  <a:lnTo>
                    <a:pt x="17935" y="78435"/>
                  </a:lnTo>
                  <a:lnTo>
                    <a:pt x="7557" y="131890"/>
                  </a:lnTo>
                  <a:lnTo>
                    <a:pt x="0" y="172455"/>
                  </a:lnTo>
                  <a:lnTo>
                    <a:pt x="10375" y="228737"/>
                  </a:lnTo>
                  <a:lnTo>
                    <a:pt x="15925" y="239685"/>
                  </a:lnTo>
                  <a:lnTo>
                    <a:pt x="19257" y="243134"/>
                  </a:lnTo>
                  <a:lnTo>
                    <a:pt x="26487" y="246966"/>
                  </a:lnTo>
                  <a:lnTo>
                    <a:pt x="45838" y="249627"/>
                  </a:lnTo>
                  <a:lnTo>
                    <a:pt x="61654" y="249951"/>
                  </a:lnTo>
                  <a:lnTo>
                    <a:pt x="69583" y="246468"/>
                  </a:lnTo>
                  <a:lnTo>
                    <a:pt x="85454" y="233452"/>
                  </a:lnTo>
                  <a:lnTo>
                    <a:pt x="109264" y="200030"/>
                  </a:lnTo>
                  <a:lnTo>
                    <a:pt x="113675" y="187680"/>
                  </a:lnTo>
                  <a:lnTo>
                    <a:pt x="116957" y="174695"/>
                  </a:lnTo>
                  <a:lnTo>
                    <a:pt x="124920" y="158623"/>
                  </a:lnTo>
                  <a:lnTo>
                    <a:pt x="129077" y="99325"/>
                  </a:lnTo>
                  <a:lnTo>
                    <a:pt x="129109" y="83551"/>
                  </a:lnTo>
                  <a:lnTo>
                    <a:pt x="129109" y="99933"/>
                  </a:lnTo>
                  <a:lnTo>
                    <a:pt x="132635" y="107474"/>
                  </a:lnTo>
                  <a:lnTo>
                    <a:pt x="135428" y="111337"/>
                  </a:lnTo>
                  <a:lnTo>
                    <a:pt x="153748" y="167005"/>
                  </a:lnTo>
                  <a:lnTo>
                    <a:pt x="168960" y="198500"/>
                  </a:lnTo>
                  <a:lnTo>
                    <a:pt x="174196" y="203771"/>
                  </a:lnTo>
                  <a:lnTo>
                    <a:pt x="212452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2716"/>
            <p:cNvSpPr/>
            <p:nvPr>
              <p:custDataLst>
                <p:tags r:id="rId92"/>
              </p:custDataLst>
            </p:nvPr>
          </p:nvSpPr>
          <p:spPr>
            <a:xfrm>
              <a:off x="7358076" y="857250"/>
              <a:ext cx="272044" cy="606849"/>
            </a:xfrm>
            <a:custGeom>
              <a:avLst/>
              <a:gdLst/>
              <a:ahLst/>
              <a:cxnLst/>
              <a:rect l="0" t="0" r="0" b="0"/>
              <a:pathLst>
                <a:path w="272044" h="606849">
                  <a:moveTo>
                    <a:pt x="35705" y="0"/>
                  </a:moveTo>
                  <a:lnTo>
                    <a:pt x="35705" y="0"/>
                  </a:lnTo>
                  <a:lnTo>
                    <a:pt x="29385" y="0"/>
                  </a:lnTo>
                  <a:lnTo>
                    <a:pt x="27524" y="1323"/>
                  </a:lnTo>
                  <a:lnTo>
                    <a:pt x="26282" y="3528"/>
                  </a:lnTo>
                  <a:lnTo>
                    <a:pt x="25454" y="6320"/>
                  </a:lnTo>
                  <a:lnTo>
                    <a:pt x="14593" y="24122"/>
                  </a:lnTo>
                  <a:lnTo>
                    <a:pt x="1195" y="75883"/>
                  </a:lnTo>
                  <a:lnTo>
                    <a:pt x="93" y="132578"/>
                  </a:lnTo>
                  <a:lnTo>
                    <a:pt x="0" y="184391"/>
                  </a:lnTo>
                  <a:lnTo>
                    <a:pt x="1312" y="216536"/>
                  </a:lnTo>
                  <a:lnTo>
                    <a:pt x="6308" y="227648"/>
                  </a:lnTo>
                  <a:lnTo>
                    <a:pt x="21654" y="247457"/>
                  </a:lnTo>
                  <a:lnTo>
                    <a:pt x="26374" y="248887"/>
                  </a:lnTo>
                  <a:lnTo>
                    <a:pt x="40182" y="249805"/>
                  </a:lnTo>
                  <a:lnTo>
                    <a:pt x="47838" y="246403"/>
                  </a:lnTo>
                  <a:lnTo>
                    <a:pt x="51731" y="243644"/>
                  </a:lnTo>
                  <a:lnTo>
                    <a:pt x="56057" y="237050"/>
                  </a:lnTo>
                  <a:lnTo>
                    <a:pt x="59303" y="229710"/>
                  </a:lnTo>
                  <a:lnTo>
                    <a:pt x="75887" y="203960"/>
                  </a:lnTo>
                  <a:lnTo>
                    <a:pt x="93389" y="145126"/>
                  </a:lnTo>
                  <a:lnTo>
                    <a:pt x="97943" y="133733"/>
                  </a:lnTo>
                  <a:lnTo>
                    <a:pt x="128650" y="97650"/>
                  </a:lnTo>
                  <a:lnTo>
                    <a:pt x="130741" y="98173"/>
                  </a:lnTo>
                  <a:lnTo>
                    <a:pt x="140005" y="103906"/>
                  </a:lnTo>
                  <a:lnTo>
                    <a:pt x="151128" y="107516"/>
                  </a:lnTo>
                  <a:lnTo>
                    <a:pt x="158883" y="113049"/>
                  </a:lnTo>
                  <a:lnTo>
                    <a:pt x="186527" y="159327"/>
                  </a:lnTo>
                  <a:lnTo>
                    <a:pt x="214299" y="217874"/>
                  </a:lnTo>
                  <a:lnTo>
                    <a:pt x="234144" y="274313"/>
                  </a:lnTo>
                  <a:lnTo>
                    <a:pt x="253986" y="333437"/>
                  </a:lnTo>
                  <a:lnTo>
                    <a:pt x="270303" y="392914"/>
                  </a:lnTo>
                  <a:lnTo>
                    <a:pt x="272043" y="451116"/>
                  </a:lnTo>
                  <a:lnTo>
                    <a:pt x="263518" y="501718"/>
                  </a:lnTo>
                  <a:lnTo>
                    <a:pt x="249183" y="546860"/>
                  </a:lnTo>
                  <a:lnTo>
                    <a:pt x="222188" y="592951"/>
                  </a:lnTo>
                  <a:lnTo>
                    <a:pt x="214278" y="600877"/>
                  </a:lnTo>
                  <a:lnTo>
                    <a:pt x="206352" y="604400"/>
                  </a:lnTo>
                  <a:lnTo>
                    <a:pt x="186516" y="606848"/>
                  </a:lnTo>
                  <a:lnTo>
                    <a:pt x="178580" y="603526"/>
                  </a:lnTo>
                  <a:lnTo>
                    <a:pt x="140548" y="568970"/>
                  </a:lnTo>
                  <a:lnTo>
                    <a:pt x="115226" y="527273"/>
                  </a:lnTo>
                  <a:lnTo>
                    <a:pt x="100556" y="487799"/>
                  </a:lnTo>
                  <a:lnTo>
                    <a:pt x="95938" y="438655"/>
                  </a:lnTo>
                  <a:lnTo>
                    <a:pt x="105549" y="379180"/>
                  </a:lnTo>
                  <a:lnTo>
                    <a:pt x="119884" y="324757"/>
                  </a:lnTo>
                  <a:lnTo>
                    <a:pt x="140326" y="282214"/>
                  </a:lnTo>
                  <a:lnTo>
                    <a:pt x="169003" y="248472"/>
                  </a:lnTo>
                  <a:lnTo>
                    <a:pt x="209131" y="219745"/>
                  </a:lnTo>
                  <a:lnTo>
                    <a:pt x="221881" y="215922"/>
                  </a:lnTo>
                  <a:lnTo>
                    <a:pt x="250018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2717"/>
            <p:cNvSpPr/>
            <p:nvPr>
              <p:custDataLst>
                <p:tags r:id="rId93"/>
              </p:custDataLst>
            </p:nvPr>
          </p:nvSpPr>
          <p:spPr>
            <a:xfrm>
              <a:off x="7025252" y="845344"/>
              <a:ext cx="285187" cy="268155"/>
            </a:xfrm>
            <a:custGeom>
              <a:avLst/>
              <a:gdLst/>
              <a:ahLst/>
              <a:cxnLst/>
              <a:rect l="0" t="0" r="0" b="0"/>
              <a:pathLst>
                <a:path w="285187" h="268155">
                  <a:moveTo>
                    <a:pt x="118498" y="0"/>
                  </a:moveTo>
                  <a:lnTo>
                    <a:pt x="118498" y="0"/>
                  </a:lnTo>
                  <a:lnTo>
                    <a:pt x="93215" y="6320"/>
                  </a:lnTo>
                  <a:lnTo>
                    <a:pt x="84445" y="12151"/>
                  </a:lnTo>
                  <a:lnTo>
                    <a:pt x="71172" y="29213"/>
                  </a:lnTo>
                  <a:lnTo>
                    <a:pt x="44095" y="84055"/>
                  </a:lnTo>
                  <a:lnTo>
                    <a:pt x="21045" y="131109"/>
                  </a:lnTo>
                  <a:lnTo>
                    <a:pt x="9091" y="190518"/>
                  </a:lnTo>
                  <a:lnTo>
                    <a:pt x="283" y="245459"/>
                  </a:lnTo>
                  <a:lnTo>
                    <a:pt x="0" y="250952"/>
                  </a:lnTo>
                  <a:lnTo>
                    <a:pt x="1135" y="254614"/>
                  </a:lnTo>
                  <a:lnTo>
                    <a:pt x="3214" y="257055"/>
                  </a:lnTo>
                  <a:lnTo>
                    <a:pt x="16057" y="267294"/>
                  </a:lnTo>
                  <a:lnTo>
                    <a:pt x="19777" y="268154"/>
                  </a:lnTo>
                  <a:lnTo>
                    <a:pt x="23579" y="267405"/>
                  </a:lnTo>
                  <a:lnTo>
                    <a:pt x="32655" y="264367"/>
                  </a:lnTo>
                  <a:lnTo>
                    <a:pt x="51317" y="261334"/>
                  </a:lnTo>
                  <a:lnTo>
                    <a:pt x="65813" y="252645"/>
                  </a:lnTo>
                  <a:lnTo>
                    <a:pt x="108862" y="211945"/>
                  </a:lnTo>
                  <a:lnTo>
                    <a:pt x="142245" y="154534"/>
                  </a:lnTo>
                  <a:lnTo>
                    <a:pt x="174500" y="96289"/>
                  </a:lnTo>
                  <a:lnTo>
                    <a:pt x="178028" y="71456"/>
                  </a:lnTo>
                  <a:lnTo>
                    <a:pt x="178028" y="71443"/>
                  </a:lnTo>
                  <a:lnTo>
                    <a:pt x="178029" y="123633"/>
                  </a:lnTo>
                  <a:lnTo>
                    <a:pt x="179352" y="147022"/>
                  </a:lnTo>
                  <a:lnTo>
                    <a:pt x="192727" y="202416"/>
                  </a:lnTo>
                  <a:lnTo>
                    <a:pt x="202669" y="222694"/>
                  </a:lnTo>
                  <a:lnTo>
                    <a:pt x="229672" y="253793"/>
                  </a:lnTo>
                  <a:lnTo>
                    <a:pt x="237581" y="258318"/>
                  </a:lnTo>
                  <a:lnTo>
                    <a:pt x="253439" y="261222"/>
                  </a:lnTo>
                  <a:lnTo>
                    <a:pt x="261374" y="258092"/>
                  </a:lnTo>
                  <a:lnTo>
                    <a:pt x="285186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3" name="SMARTInkShape-2718"/>
          <p:cNvSpPr/>
          <p:nvPr>
            <p:custDataLst>
              <p:tags r:id="rId2"/>
            </p:custDataLst>
          </p:nvPr>
        </p:nvSpPr>
        <p:spPr>
          <a:xfrm>
            <a:off x="8334375" y="1166856"/>
            <a:ext cx="35720" cy="190458"/>
          </a:xfrm>
          <a:custGeom>
            <a:avLst/>
            <a:gdLst/>
            <a:ahLst/>
            <a:cxnLst/>
            <a:rect l="0" t="0" r="0" b="0"/>
            <a:pathLst>
              <a:path w="35720" h="190458">
                <a:moveTo>
                  <a:pt x="35719" y="23769"/>
                </a:moveTo>
                <a:lnTo>
                  <a:pt x="35719" y="23769"/>
                </a:lnTo>
                <a:lnTo>
                  <a:pt x="24304" y="23769"/>
                </a:lnTo>
                <a:lnTo>
                  <a:pt x="23957" y="17449"/>
                </a:lnTo>
                <a:lnTo>
                  <a:pt x="22586" y="15587"/>
                </a:lnTo>
                <a:lnTo>
                  <a:pt x="11971" y="11882"/>
                </a:lnTo>
                <a:lnTo>
                  <a:pt x="11949" y="11876"/>
                </a:lnTo>
                <a:lnTo>
                  <a:pt x="11906" y="0"/>
                </a:lnTo>
                <a:lnTo>
                  <a:pt x="11906" y="58996"/>
                </a:lnTo>
                <a:lnTo>
                  <a:pt x="10584" y="88772"/>
                </a:lnTo>
                <a:lnTo>
                  <a:pt x="1104" y="135026"/>
                </a:lnTo>
                <a:lnTo>
                  <a:pt x="0" y="1904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9" name="SMARTInkShape-Group1386"/>
          <p:cNvGrpSpPr/>
          <p:nvPr/>
        </p:nvGrpSpPr>
        <p:grpSpPr>
          <a:xfrm>
            <a:off x="8608219" y="642938"/>
            <a:ext cx="1142998" cy="685049"/>
            <a:chOff x="8608219" y="642938"/>
            <a:chExt cx="1142998" cy="685049"/>
          </a:xfrm>
        </p:grpSpPr>
        <p:sp>
          <p:nvSpPr>
            <p:cNvPr id="1014" name="SMARTInkShape-2719"/>
            <p:cNvSpPr/>
            <p:nvPr>
              <p:custDataLst>
                <p:tags r:id="rId85"/>
              </p:custDataLst>
            </p:nvPr>
          </p:nvSpPr>
          <p:spPr>
            <a:xfrm>
              <a:off x="9727406" y="1035844"/>
              <a:ext cx="23811" cy="154782"/>
            </a:xfrm>
            <a:custGeom>
              <a:avLst/>
              <a:gdLst/>
              <a:ahLst/>
              <a:cxnLst/>
              <a:rect l="0" t="0" r="0" b="0"/>
              <a:pathLst>
                <a:path w="23811" h="154782">
                  <a:moveTo>
                    <a:pt x="11907" y="0"/>
                  </a:moveTo>
                  <a:lnTo>
                    <a:pt x="11907" y="0"/>
                  </a:lnTo>
                  <a:lnTo>
                    <a:pt x="22157" y="10251"/>
                  </a:lnTo>
                  <a:lnTo>
                    <a:pt x="23322" y="17736"/>
                  </a:lnTo>
                  <a:lnTo>
                    <a:pt x="23810" y="73765"/>
                  </a:lnTo>
                  <a:lnTo>
                    <a:pt x="1430" y="130588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2720"/>
            <p:cNvSpPr/>
            <p:nvPr>
              <p:custDataLst>
                <p:tags r:id="rId86"/>
              </p:custDataLst>
            </p:nvPr>
          </p:nvSpPr>
          <p:spPr>
            <a:xfrm>
              <a:off x="9084673" y="786510"/>
              <a:ext cx="392684" cy="498651"/>
            </a:xfrm>
            <a:custGeom>
              <a:avLst/>
              <a:gdLst/>
              <a:ahLst/>
              <a:cxnLst/>
              <a:rect l="0" t="0" r="0" b="0"/>
              <a:pathLst>
                <a:path w="392684" h="498651">
                  <a:moveTo>
                    <a:pt x="95046" y="46928"/>
                  </a:moveTo>
                  <a:lnTo>
                    <a:pt x="95046" y="46928"/>
                  </a:lnTo>
                  <a:lnTo>
                    <a:pt x="88726" y="46928"/>
                  </a:lnTo>
                  <a:lnTo>
                    <a:pt x="86863" y="45605"/>
                  </a:lnTo>
                  <a:lnTo>
                    <a:pt x="85622" y="43400"/>
                  </a:lnTo>
                  <a:lnTo>
                    <a:pt x="83630" y="36676"/>
                  </a:lnTo>
                  <a:lnTo>
                    <a:pt x="79829" y="35757"/>
                  </a:lnTo>
                  <a:lnTo>
                    <a:pt x="65061" y="35034"/>
                  </a:lnTo>
                  <a:lnTo>
                    <a:pt x="63150" y="36353"/>
                  </a:lnTo>
                  <a:lnTo>
                    <a:pt x="61876" y="38555"/>
                  </a:lnTo>
                  <a:lnTo>
                    <a:pt x="61025" y="41345"/>
                  </a:lnTo>
                  <a:lnTo>
                    <a:pt x="59137" y="43206"/>
                  </a:lnTo>
                  <a:lnTo>
                    <a:pt x="46599" y="49720"/>
                  </a:lnTo>
                  <a:lnTo>
                    <a:pt x="42904" y="52758"/>
                  </a:lnTo>
                  <a:lnTo>
                    <a:pt x="38799" y="63189"/>
                  </a:lnTo>
                  <a:lnTo>
                    <a:pt x="35651" y="75322"/>
                  </a:lnTo>
                  <a:lnTo>
                    <a:pt x="11478" y="128637"/>
                  </a:lnTo>
                  <a:lnTo>
                    <a:pt x="3257" y="153600"/>
                  </a:lnTo>
                  <a:lnTo>
                    <a:pt x="0" y="193046"/>
                  </a:lnTo>
                  <a:lnTo>
                    <a:pt x="3414" y="201386"/>
                  </a:lnTo>
                  <a:lnTo>
                    <a:pt x="10065" y="211200"/>
                  </a:lnTo>
                  <a:lnTo>
                    <a:pt x="14502" y="212541"/>
                  </a:lnTo>
                  <a:lnTo>
                    <a:pt x="39648" y="213552"/>
                  </a:lnTo>
                  <a:lnTo>
                    <a:pt x="47493" y="210059"/>
                  </a:lnTo>
                  <a:lnTo>
                    <a:pt x="63309" y="197038"/>
                  </a:lnTo>
                  <a:lnTo>
                    <a:pt x="67711" y="189490"/>
                  </a:lnTo>
                  <a:lnTo>
                    <a:pt x="76858" y="167545"/>
                  </a:lnTo>
                  <a:lnTo>
                    <a:pt x="90082" y="145915"/>
                  </a:lnTo>
                  <a:lnTo>
                    <a:pt x="105720" y="88074"/>
                  </a:lnTo>
                  <a:lnTo>
                    <a:pt x="106949" y="47629"/>
                  </a:lnTo>
                  <a:lnTo>
                    <a:pt x="117203" y="46989"/>
                  </a:lnTo>
                  <a:lnTo>
                    <a:pt x="117754" y="48291"/>
                  </a:lnTo>
                  <a:lnTo>
                    <a:pt x="118368" y="53267"/>
                  </a:lnTo>
                  <a:lnTo>
                    <a:pt x="122169" y="59887"/>
                  </a:lnTo>
                  <a:lnTo>
                    <a:pt x="125034" y="63505"/>
                  </a:lnTo>
                  <a:lnTo>
                    <a:pt x="128218" y="74580"/>
                  </a:lnTo>
                  <a:lnTo>
                    <a:pt x="133537" y="95690"/>
                  </a:lnTo>
                  <a:lnTo>
                    <a:pt x="149650" y="143895"/>
                  </a:lnTo>
                  <a:lnTo>
                    <a:pt x="160249" y="201935"/>
                  </a:lnTo>
                  <a:lnTo>
                    <a:pt x="169190" y="257742"/>
                  </a:lnTo>
                  <a:lnTo>
                    <a:pt x="175664" y="287544"/>
                  </a:lnTo>
                  <a:lnTo>
                    <a:pt x="186213" y="344912"/>
                  </a:lnTo>
                  <a:lnTo>
                    <a:pt x="187763" y="379077"/>
                  </a:lnTo>
                  <a:lnTo>
                    <a:pt x="178064" y="431440"/>
                  </a:lnTo>
                  <a:lnTo>
                    <a:pt x="169178" y="454251"/>
                  </a:lnTo>
                  <a:lnTo>
                    <a:pt x="146124" y="487141"/>
                  </a:lnTo>
                  <a:lnTo>
                    <a:pt x="144974" y="491216"/>
                  </a:lnTo>
                  <a:lnTo>
                    <a:pt x="142882" y="493932"/>
                  </a:lnTo>
                  <a:lnTo>
                    <a:pt x="132622" y="498650"/>
                  </a:lnTo>
                  <a:lnTo>
                    <a:pt x="124994" y="492833"/>
                  </a:lnTo>
                  <a:lnTo>
                    <a:pt x="121586" y="486319"/>
                  </a:lnTo>
                  <a:lnTo>
                    <a:pt x="108162" y="434033"/>
                  </a:lnTo>
                  <a:lnTo>
                    <a:pt x="107111" y="379538"/>
                  </a:lnTo>
                  <a:lnTo>
                    <a:pt x="110501" y="320671"/>
                  </a:lnTo>
                  <a:lnTo>
                    <a:pt x="127263" y="261227"/>
                  </a:lnTo>
                  <a:lnTo>
                    <a:pt x="140163" y="226840"/>
                  </a:lnTo>
                  <a:lnTo>
                    <a:pt x="175135" y="176241"/>
                  </a:lnTo>
                  <a:lnTo>
                    <a:pt x="204779" y="121675"/>
                  </a:lnTo>
                  <a:lnTo>
                    <a:pt x="245495" y="64499"/>
                  </a:lnTo>
                  <a:lnTo>
                    <a:pt x="257656" y="52722"/>
                  </a:lnTo>
                  <a:lnTo>
                    <a:pt x="265655" y="49503"/>
                  </a:lnTo>
                  <a:lnTo>
                    <a:pt x="268316" y="47322"/>
                  </a:lnTo>
                  <a:lnTo>
                    <a:pt x="272939" y="36902"/>
                  </a:lnTo>
                  <a:lnTo>
                    <a:pt x="276856" y="35857"/>
                  </a:lnTo>
                  <a:lnTo>
                    <a:pt x="285531" y="35023"/>
                  </a:lnTo>
                  <a:lnTo>
                    <a:pt x="279221" y="35022"/>
                  </a:lnTo>
                  <a:lnTo>
                    <a:pt x="277360" y="36344"/>
                  </a:lnTo>
                  <a:lnTo>
                    <a:pt x="276120" y="38549"/>
                  </a:lnTo>
                  <a:lnTo>
                    <a:pt x="275293" y="41342"/>
                  </a:lnTo>
                  <a:lnTo>
                    <a:pt x="265783" y="56652"/>
                  </a:lnTo>
                  <a:lnTo>
                    <a:pt x="245319" y="114621"/>
                  </a:lnTo>
                  <a:lnTo>
                    <a:pt x="238894" y="150586"/>
                  </a:lnTo>
                  <a:lnTo>
                    <a:pt x="238113" y="175588"/>
                  </a:lnTo>
                  <a:lnTo>
                    <a:pt x="239372" y="180326"/>
                  </a:lnTo>
                  <a:lnTo>
                    <a:pt x="241534" y="183485"/>
                  </a:lnTo>
                  <a:lnTo>
                    <a:pt x="244299" y="185591"/>
                  </a:lnTo>
                  <a:lnTo>
                    <a:pt x="247371" y="191458"/>
                  </a:lnTo>
                  <a:lnTo>
                    <a:pt x="248189" y="194875"/>
                  </a:lnTo>
                  <a:lnTo>
                    <a:pt x="255662" y="206005"/>
                  </a:lnTo>
                  <a:lnTo>
                    <a:pt x="262562" y="210233"/>
                  </a:lnTo>
                  <a:lnTo>
                    <a:pt x="277773" y="212947"/>
                  </a:lnTo>
                  <a:lnTo>
                    <a:pt x="289563" y="213417"/>
                  </a:lnTo>
                  <a:lnTo>
                    <a:pt x="297473" y="209999"/>
                  </a:lnTo>
                  <a:lnTo>
                    <a:pt x="356248" y="165962"/>
                  </a:lnTo>
                  <a:lnTo>
                    <a:pt x="364594" y="156717"/>
                  </a:lnTo>
                  <a:lnTo>
                    <a:pt x="387382" y="115253"/>
                  </a:lnTo>
                  <a:lnTo>
                    <a:pt x="391125" y="98628"/>
                  </a:lnTo>
                  <a:lnTo>
                    <a:pt x="392683" y="43121"/>
                  </a:lnTo>
                  <a:lnTo>
                    <a:pt x="389165" y="35093"/>
                  </a:lnTo>
                  <a:lnTo>
                    <a:pt x="364714" y="7244"/>
                  </a:lnTo>
                  <a:lnTo>
                    <a:pt x="356891" y="2832"/>
                  </a:lnTo>
                  <a:lnTo>
                    <a:pt x="341090" y="0"/>
                  </a:lnTo>
                  <a:lnTo>
                    <a:pt x="337127" y="2413"/>
                  </a:lnTo>
                  <a:lnTo>
                    <a:pt x="285998" y="58303"/>
                  </a:lnTo>
                  <a:lnTo>
                    <a:pt x="273640" y="70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2721"/>
            <p:cNvSpPr/>
            <p:nvPr>
              <p:custDataLst>
                <p:tags r:id="rId87"/>
              </p:custDataLst>
            </p:nvPr>
          </p:nvSpPr>
          <p:spPr>
            <a:xfrm>
              <a:off x="8905875" y="773906"/>
              <a:ext cx="130969" cy="271980"/>
            </a:xfrm>
            <a:custGeom>
              <a:avLst/>
              <a:gdLst/>
              <a:ahLst/>
              <a:cxnLst/>
              <a:rect l="0" t="0" r="0" b="0"/>
              <a:pathLst>
                <a:path w="130969" h="271980">
                  <a:moveTo>
                    <a:pt x="0" y="154782"/>
                  </a:moveTo>
                  <a:lnTo>
                    <a:pt x="0" y="154782"/>
                  </a:lnTo>
                  <a:lnTo>
                    <a:pt x="0" y="194632"/>
                  </a:lnTo>
                  <a:lnTo>
                    <a:pt x="12126" y="233063"/>
                  </a:lnTo>
                  <a:lnTo>
                    <a:pt x="28332" y="253856"/>
                  </a:lnTo>
                  <a:lnTo>
                    <a:pt x="35964" y="258346"/>
                  </a:lnTo>
                  <a:lnTo>
                    <a:pt x="39852" y="259543"/>
                  </a:lnTo>
                  <a:lnTo>
                    <a:pt x="42443" y="261665"/>
                  </a:lnTo>
                  <a:lnTo>
                    <a:pt x="47413" y="269647"/>
                  </a:lnTo>
                  <a:lnTo>
                    <a:pt x="53263" y="271979"/>
                  </a:lnTo>
                  <a:lnTo>
                    <a:pt x="56675" y="271278"/>
                  </a:lnTo>
                  <a:lnTo>
                    <a:pt x="71657" y="264175"/>
                  </a:lnTo>
                  <a:lnTo>
                    <a:pt x="75553" y="263429"/>
                  </a:lnTo>
                  <a:lnTo>
                    <a:pt x="87356" y="256059"/>
                  </a:lnTo>
                  <a:lnTo>
                    <a:pt x="91741" y="249183"/>
                  </a:lnTo>
                  <a:lnTo>
                    <a:pt x="95012" y="241717"/>
                  </a:lnTo>
                  <a:lnTo>
                    <a:pt x="114098" y="210066"/>
                  </a:lnTo>
                  <a:lnTo>
                    <a:pt x="117592" y="194240"/>
                  </a:lnTo>
                  <a:lnTo>
                    <a:pt x="119949" y="173381"/>
                  </a:lnTo>
                  <a:lnTo>
                    <a:pt x="129255" y="134774"/>
                  </a:lnTo>
                  <a:lnTo>
                    <a:pt x="130870" y="79366"/>
                  </a:lnTo>
                  <a:lnTo>
                    <a:pt x="130966" y="20063"/>
                  </a:lnTo>
                  <a:lnTo>
                    <a:pt x="130968" y="9799"/>
                  </a:lnTo>
                  <a:lnTo>
                    <a:pt x="129646" y="6533"/>
                  </a:lnTo>
                  <a:lnTo>
                    <a:pt x="127441" y="4355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2722"/>
            <p:cNvSpPr/>
            <p:nvPr>
              <p:custDataLst>
                <p:tags r:id="rId88"/>
              </p:custDataLst>
            </p:nvPr>
          </p:nvSpPr>
          <p:spPr>
            <a:xfrm>
              <a:off x="8786813" y="642938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2723"/>
            <p:cNvSpPr/>
            <p:nvPr>
              <p:custDataLst>
                <p:tags r:id="rId89"/>
              </p:custDataLst>
            </p:nvPr>
          </p:nvSpPr>
          <p:spPr>
            <a:xfrm>
              <a:off x="8608219" y="833438"/>
              <a:ext cx="214310" cy="494549"/>
            </a:xfrm>
            <a:custGeom>
              <a:avLst/>
              <a:gdLst/>
              <a:ahLst/>
              <a:cxnLst/>
              <a:rect l="0" t="0" r="0" b="0"/>
              <a:pathLst>
                <a:path w="214310" h="494549">
                  <a:moveTo>
                    <a:pt x="202406" y="23812"/>
                  </a:moveTo>
                  <a:lnTo>
                    <a:pt x="202406" y="23812"/>
                  </a:lnTo>
                  <a:lnTo>
                    <a:pt x="202406" y="6075"/>
                  </a:lnTo>
                  <a:lnTo>
                    <a:pt x="201083" y="4050"/>
                  </a:lnTo>
                  <a:lnTo>
                    <a:pt x="198878" y="2700"/>
                  </a:lnTo>
                  <a:lnTo>
                    <a:pt x="190502" y="0"/>
                  </a:lnTo>
                  <a:lnTo>
                    <a:pt x="190500" y="27987"/>
                  </a:lnTo>
                  <a:lnTo>
                    <a:pt x="201670" y="83661"/>
                  </a:lnTo>
                  <a:lnTo>
                    <a:pt x="202342" y="134524"/>
                  </a:lnTo>
                  <a:lnTo>
                    <a:pt x="202400" y="189766"/>
                  </a:lnTo>
                  <a:lnTo>
                    <a:pt x="205932" y="217622"/>
                  </a:lnTo>
                  <a:lnTo>
                    <a:pt x="213577" y="276616"/>
                  </a:lnTo>
                  <a:lnTo>
                    <a:pt x="214248" y="332573"/>
                  </a:lnTo>
                  <a:lnTo>
                    <a:pt x="214309" y="388890"/>
                  </a:lnTo>
                  <a:lnTo>
                    <a:pt x="212989" y="412495"/>
                  </a:lnTo>
                  <a:lnTo>
                    <a:pt x="204807" y="432371"/>
                  </a:lnTo>
                  <a:lnTo>
                    <a:pt x="162700" y="480170"/>
                  </a:lnTo>
                  <a:lnTo>
                    <a:pt x="154772" y="484607"/>
                  </a:lnTo>
                  <a:lnTo>
                    <a:pt x="146840" y="487901"/>
                  </a:lnTo>
                  <a:lnTo>
                    <a:pt x="138904" y="493775"/>
                  </a:lnTo>
                  <a:lnTo>
                    <a:pt x="133613" y="494548"/>
                  </a:lnTo>
                  <a:lnTo>
                    <a:pt x="83033" y="485118"/>
                  </a:lnTo>
                  <a:lnTo>
                    <a:pt x="67330" y="477545"/>
                  </a:lnTo>
                  <a:lnTo>
                    <a:pt x="44938" y="458407"/>
                  </a:lnTo>
                  <a:lnTo>
                    <a:pt x="0" y="4048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3" name="SMARTInkShape-Group1387"/>
          <p:cNvGrpSpPr/>
          <p:nvPr/>
        </p:nvGrpSpPr>
        <p:grpSpPr>
          <a:xfrm>
            <a:off x="10049412" y="619125"/>
            <a:ext cx="951964" cy="511806"/>
            <a:chOff x="10049412" y="619125"/>
            <a:chExt cx="951964" cy="511806"/>
          </a:xfrm>
        </p:grpSpPr>
        <p:sp>
          <p:nvSpPr>
            <p:cNvPr id="1020" name="SMARTInkShape-2724"/>
            <p:cNvSpPr/>
            <p:nvPr>
              <p:custDataLst>
                <p:tags r:id="rId82"/>
              </p:custDataLst>
            </p:nvPr>
          </p:nvSpPr>
          <p:spPr>
            <a:xfrm>
              <a:off x="10394159" y="774476"/>
              <a:ext cx="607217" cy="356455"/>
            </a:xfrm>
            <a:custGeom>
              <a:avLst/>
              <a:gdLst/>
              <a:ahLst/>
              <a:cxnLst/>
              <a:rect l="0" t="0" r="0" b="0"/>
              <a:pathLst>
                <a:path w="607217" h="356455">
                  <a:moveTo>
                    <a:pt x="35716" y="130399"/>
                  </a:moveTo>
                  <a:lnTo>
                    <a:pt x="35716" y="130399"/>
                  </a:lnTo>
                  <a:lnTo>
                    <a:pt x="17978" y="130399"/>
                  </a:lnTo>
                  <a:lnTo>
                    <a:pt x="15955" y="131722"/>
                  </a:lnTo>
                  <a:lnTo>
                    <a:pt x="14603" y="133927"/>
                  </a:lnTo>
                  <a:lnTo>
                    <a:pt x="13704" y="136719"/>
                  </a:lnTo>
                  <a:lnTo>
                    <a:pt x="2716" y="154521"/>
                  </a:lnTo>
                  <a:lnTo>
                    <a:pt x="102" y="198099"/>
                  </a:lnTo>
                  <a:lnTo>
                    <a:pt x="0" y="257563"/>
                  </a:lnTo>
                  <a:lnTo>
                    <a:pt x="3526" y="269819"/>
                  </a:lnTo>
                  <a:lnTo>
                    <a:pt x="16570" y="288466"/>
                  </a:lnTo>
                  <a:lnTo>
                    <a:pt x="24120" y="293255"/>
                  </a:lnTo>
                  <a:lnTo>
                    <a:pt x="33208" y="295384"/>
                  </a:lnTo>
                  <a:lnTo>
                    <a:pt x="61860" y="296862"/>
                  </a:lnTo>
                  <a:lnTo>
                    <a:pt x="81239" y="290700"/>
                  </a:lnTo>
                  <a:lnTo>
                    <a:pt x="97418" y="280495"/>
                  </a:lnTo>
                  <a:lnTo>
                    <a:pt x="122350" y="251850"/>
                  </a:lnTo>
                  <a:lnTo>
                    <a:pt x="129192" y="247085"/>
                  </a:lnTo>
                  <a:lnTo>
                    <a:pt x="133753" y="239940"/>
                  </a:lnTo>
                  <a:lnTo>
                    <a:pt x="150255" y="186694"/>
                  </a:lnTo>
                  <a:lnTo>
                    <a:pt x="154381" y="137078"/>
                  </a:lnTo>
                  <a:lnTo>
                    <a:pt x="154744" y="79914"/>
                  </a:lnTo>
                  <a:lnTo>
                    <a:pt x="154778" y="21669"/>
                  </a:lnTo>
                  <a:lnTo>
                    <a:pt x="154779" y="0"/>
                  </a:lnTo>
                  <a:lnTo>
                    <a:pt x="165029" y="9732"/>
                  </a:lnTo>
                  <a:lnTo>
                    <a:pt x="176892" y="62175"/>
                  </a:lnTo>
                  <a:lnTo>
                    <a:pt x="178367" y="118916"/>
                  </a:lnTo>
                  <a:lnTo>
                    <a:pt x="182052" y="154337"/>
                  </a:lnTo>
                  <a:lnTo>
                    <a:pt x="189755" y="212708"/>
                  </a:lnTo>
                  <a:lnTo>
                    <a:pt x="189075" y="251971"/>
                  </a:lnTo>
                  <a:lnTo>
                    <a:pt x="178736" y="273005"/>
                  </a:lnTo>
                  <a:lnTo>
                    <a:pt x="188854" y="273250"/>
                  </a:lnTo>
                  <a:lnTo>
                    <a:pt x="189400" y="271935"/>
                  </a:lnTo>
                  <a:lnTo>
                    <a:pt x="193808" y="256791"/>
                  </a:lnTo>
                  <a:lnTo>
                    <a:pt x="222375" y="199012"/>
                  </a:lnTo>
                  <a:lnTo>
                    <a:pt x="246070" y="163676"/>
                  </a:lnTo>
                  <a:lnTo>
                    <a:pt x="269872" y="146860"/>
                  </a:lnTo>
                  <a:lnTo>
                    <a:pt x="281781" y="143655"/>
                  </a:lnTo>
                  <a:lnTo>
                    <a:pt x="301622" y="142483"/>
                  </a:lnTo>
                  <a:lnTo>
                    <a:pt x="309560" y="145912"/>
                  </a:lnTo>
                  <a:lnTo>
                    <a:pt x="313529" y="148679"/>
                  </a:lnTo>
                  <a:lnTo>
                    <a:pt x="317938" y="155280"/>
                  </a:lnTo>
                  <a:lnTo>
                    <a:pt x="321221" y="162624"/>
                  </a:lnTo>
                  <a:lnTo>
                    <a:pt x="329184" y="174196"/>
                  </a:lnTo>
                  <a:lnTo>
                    <a:pt x="331511" y="182055"/>
                  </a:lnTo>
                  <a:lnTo>
                    <a:pt x="334328" y="206062"/>
                  </a:lnTo>
                  <a:lnTo>
                    <a:pt x="339529" y="216062"/>
                  </a:lnTo>
                  <a:lnTo>
                    <a:pt x="340122" y="221903"/>
                  </a:lnTo>
                  <a:lnTo>
                    <a:pt x="333474" y="277085"/>
                  </a:lnTo>
                  <a:lnTo>
                    <a:pt x="336944" y="285110"/>
                  </a:lnTo>
                  <a:lnTo>
                    <a:pt x="344791" y="296385"/>
                  </a:lnTo>
                  <a:lnTo>
                    <a:pt x="351455" y="296879"/>
                  </a:lnTo>
                  <a:lnTo>
                    <a:pt x="358167" y="293466"/>
                  </a:lnTo>
                  <a:lnTo>
                    <a:pt x="365559" y="288863"/>
                  </a:lnTo>
                  <a:lnTo>
                    <a:pt x="377156" y="284949"/>
                  </a:lnTo>
                  <a:lnTo>
                    <a:pt x="405548" y="264087"/>
                  </a:lnTo>
                  <a:lnTo>
                    <a:pt x="425785" y="261474"/>
                  </a:lnTo>
                  <a:lnTo>
                    <a:pt x="433093" y="261415"/>
                  </a:lnTo>
                  <a:lnTo>
                    <a:pt x="435571" y="260076"/>
                  </a:lnTo>
                  <a:lnTo>
                    <a:pt x="437224" y="257861"/>
                  </a:lnTo>
                  <a:lnTo>
                    <a:pt x="438325" y="255061"/>
                  </a:lnTo>
                  <a:lnTo>
                    <a:pt x="440382" y="253195"/>
                  </a:lnTo>
                  <a:lnTo>
                    <a:pt x="453189" y="246671"/>
                  </a:lnTo>
                  <a:lnTo>
                    <a:pt x="460707" y="241607"/>
                  </a:lnTo>
                  <a:lnTo>
                    <a:pt x="468459" y="239356"/>
                  </a:lnTo>
                  <a:lnTo>
                    <a:pt x="471055" y="237433"/>
                  </a:lnTo>
                  <a:lnTo>
                    <a:pt x="472785" y="234828"/>
                  </a:lnTo>
                  <a:lnTo>
                    <a:pt x="476031" y="228406"/>
                  </a:lnTo>
                  <a:lnTo>
                    <a:pt x="486295" y="215935"/>
                  </a:lnTo>
                  <a:lnTo>
                    <a:pt x="487604" y="208072"/>
                  </a:lnTo>
                  <a:lnTo>
                    <a:pt x="488154" y="160450"/>
                  </a:lnTo>
                  <a:lnTo>
                    <a:pt x="486830" y="158370"/>
                  </a:lnTo>
                  <a:lnTo>
                    <a:pt x="484625" y="156984"/>
                  </a:lnTo>
                  <a:lnTo>
                    <a:pt x="476026" y="154577"/>
                  </a:lnTo>
                  <a:lnTo>
                    <a:pt x="452971" y="154213"/>
                  </a:lnTo>
                  <a:lnTo>
                    <a:pt x="446273" y="160532"/>
                  </a:lnTo>
                  <a:lnTo>
                    <a:pt x="443081" y="167163"/>
                  </a:lnTo>
                  <a:lnTo>
                    <a:pt x="442231" y="170783"/>
                  </a:lnTo>
                  <a:lnTo>
                    <a:pt x="434712" y="182199"/>
                  </a:lnTo>
                  <a:lnTo>
                    <a:pt x="424105" y="193960"/>
                  </a:lnTo>
                  <a:lnTo>
                    <a:pt x="420000" y="205392"/>
                  </a:lnTo>
                  <a:lnTo>
                    <a:pt x="413476" y="240350"/>
                  </a:lnTo>
                  <a:lnTo>
                    <a:pt x="406521" y="263537"/>
                  </a:lnTo>
                  <a:lnTo>
                    <a:pt x="415210" y="299242"/>
                  </a:lnTo>
                  <a:lnTo>
                    <a:pt x="419574" y="308187"/>
                  </a:lnTo>
                  <a:lnTo>
                    <a:pt x="435614" y="328730"/>
                  </a:lnTo>
                  <a:lnTo>
                    <a:pt x="438343" y="336727"/>
                  </a:lnTo>
                  <a:lnTo>
                    <a:pt x="441718" y="339388"/>
                  </a:lnTo>
                  <a:lnTo>
                    <a:pt x="462617" y="347188"/>
                  </a:lnTo>
                  <a:lnTo>
                    <a:pt x="471512" y="352427"/>
                  </a:lnTo>
                  <a:lnTo>
                    <a:pt x="485280" y="355376"/>
                  </a:lnTo>
                  <a:lnTo>
                    <a:pt x="514250" y="356454"/>
                  </a:lnTo>
                  <a:lnTo>
                    <a:pt x="548510" y="343645"/>
                  </a:lnTo>
                  <a:lnTo>
                    <a:pt x="556171" y="340032"/>
                  </a:lnTo>
                  <a:lnTo>
                    <a:pt x="568213" y="328961"/>
                  </a:lnTo>
                  <a:lnTo>
                    <a:pt x="580402" y="312937"/>
                  </a:lnTo>
                  <a:lnTo>
                    <a:pt x="607216" y="2970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2725"/>
            <p:cNvSpPr/>
            <p:nvPr>
              <p:custDataLst>
                <p:tags r:id="rId83"/>
              </p:custDataLst>
            </p:nvPr>
          </p:nvSpPr>
          <p:spPr>
            <a:xfrm>
              <a:off x="10215563" y="857414"/>
              <a:ext cx="107157" cy="214087"/>
            </a:xfrm>
            <a:custGeom>
              <a:avLst/>
              <a:gdLst/>
              <a:ahLst/>
              <a:cxnLst/>
              <a:rect l="0" t="0" r="0" b="0"/>
              <a:pathLst>
                <a:path w="107157" h="214087">
                  <a:moveTo>
                    <a:pt x="0" y="178430"/>
                  </a:moveTo>
                  <a:lnTo>
                    <a:pt x="0" y="178430"/>
                  </a:lnTo>
                  <a:lnTo>
                    <a:pt x="0" y="167014"/>
                  </a:lnTo>
                  <a:lnTo>
                    <a:pt x="18984" y="146244"/>
                  </a:lnTo>
                  <a:lnTo>
                    <a:pt x="26386" y="130719"/>
                  </a:lnTo>
                  <a:lnTo>
                    <a:pt x="74959" y="73379"/>
                  </a:lnTo>
                  <a:lnTo>
                    <a:pt x="91662" y="48261"/>
                  </a:lnTo>
                  <a:lnTo>
                    <a:pt x="96101" y="27723"/>
                  </a:lnTo>
                  <a:lnTo>
                    <a:pt x="101360" y="19727"/>
                  </a:lnTo>
                  <a:lnTo>
                    <a:pt x="101969" y="17065"/>
                  </a:lnTo>
                  <a:lnTo>
                    <a:pt x="101053" y="15291"/>
                  </a:lnTo>
                  <a:lnTo>
                    <a:pt x="99118" y="14108"/>
                  </a:lnTo>
                  <a:lnTo>
                    <a:pt x="97827" y="11997"/>
                  </a:lnTo>
                  <a:lnTo>
                    <a:pt x="95588" y="1699"/>
                  </a:lnTo>
                  <a:lnTo>
                    <a:pt x="94153" y="1078"/>
                  </a:lnTo>
                  <a:lnTo>
                    <a:pt x="85028" y="0"/>
                  </a:lnTo>
                  <a:lnTo>
                    <a:pt x="74169" y="8051"/>
                  </a:lnTo>
                  <a:lnTo>
                    <a:pt x="66919" y="10102"/>
                  </a:lnTo>
                  <a:lnTo>
                    <a:pt x="64457" y="11971"/>
                  </a:lnTo>
                  <a:lnTo>
                    <a:pt x="39021" y="47534"/>
                  </a:lnTo>
                  <a:lnTo>
                    <a:pt x="23721" y="99522"/>
                  </a:lnTo>
                  <a:lnTo>
                    <a:pt x="13723" y="138804"/>
                  </a:lnTo>
                  <a:lnTo>
                    <a:pt x="12443" y="162573"/>
                  </a:lnTo>
                  <a:lnTo>
                    <a:pt x="15672" y="174910"/>
                  </a:lnTo>
                  <a:lnTo>
                    <a:pt x="21402" y="189293"/>
                  </a:lnTo>
                  <a:lnTo>
                    <a:pt x="22204" y="193609"/>
                  </a:lnTo>
                  <a:lnTo>
                    <a:pt x="29657" y="206005"/>
                  </a:lnTo>
                  <a:lnTo>
                    <a:pt x="36552" y="210529"/>
                  </a:lnTo>
                  <a:lnTo>
                    <a:pt x="45351" y="212540"/>
                  </a:lnTo>
                  <a:lnTo>
                    <a:pt x="80516" y="214086"/>
                  </a:lnTo>
                  <a:lnTo>
                    <a:pt x="107156" y="202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2726"/>
            <p:cNvSpPr/>
            <p:nvPr>
              <p:custDataLst>
                <p:tags r:id="rId84"/>
              </p:custDataLst>
            </p:nvPr>
          </p:nvSpPr>
          <p:spPr>
            <a:xfrm>
              <a:off x="10049412" y="619125"/>
              <a:ext cx="47089" cy="464345"/>
            </a:xfrm>
            <a:custGeom>
              <a:avLst/>
              <a:gdLst/>
              <a:ahLst/>
              <a:cxnLst/>
              <a:rect l="0" t="0" r="0" b="0"/>
              <a:pathLst>
                <a:path w="47089" h="464345">
                  <a:moveTo>
                    <a:pt x="47088" y="0"/>
                  </a:moveTo>
                  <a:lnTo>
                    <a:pt x="47088" y="0"/>
                  </a:lnTo>
                  <a:lnTo>
                    <a:pt x="36837" y="0"/>
                  </a:lnTo>
                  <a:lnTo>
                    <a:pt x="36286" y="1323"/>
                  </a:lnTo>
                  <a:lnTo>
                    <a:pt x="35184" y="60649"/>
                  </a:lnTo>
                  <a:lnTo>
                    <a:pt x="35182" y="115159"/>
                  </a:lnTo>
                  <a:lnTo>
                    <a:pt x="35182" y="167741"/>
                  </a:lnTo>
                  <a:lnTo>
                    <a:pt x="31654" y="202719"/>
                  </a:lnTo>
                  <a:lnTo>
                    <a:pt x="23055" y="261979"/>
                  </a:lnTo>
                  <a:lnTo>
                    <a:pt x="13170" y="321474"/>
                  </a:lnTo>
                  <a:lnTo>
                    <a:pt x="2182" y="377473"/>
                  </a:lnTo>
                  <a:lnTo>
                    <a:pt x="0" y="412053"/>
                  </a:lnTo>
                  <a:lnTo>
                    <a:pt x="11369" y="4643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SMARTInkShape-Group1388"/>
          <p:cNvGrpSpPr/>
          <p:nvPr/>
        </p:nvGrpSpPr>
        <p:grpSpPr>
          <a:xfrm>
            <a:off x="3964781" y="1035844"/>
            <a:ext cx="3036095" cy="547688"/>
            <a:chOff x="3964781" y="1035844"/>
            <a:chExt cx="3036095" cy="547688"/>
          </a:xfrm>
        </p:grpSpPr>
        <p:sp>
          <p:nvSpPr>
            <p:cNvPr id="1024" name="SMARTInkShape-2727"/>
            <p:cNvSpPr/>
            <p:nvPr>
              <p:custDataLst>
                <p:tags r:id="rId65"/>
              </p:custDataLst>
            </p:nvPr>
          </p:nvSpPr>
          <p:spPr>
            <a:xfrm>
              <a:off x="6953250" y="1452563"/>
              <a:ext cx="47626" cy="130969"/>
            </a:xfrm>
            <a:custGeom>
              <a:avLst/>
              <a:gdLst/>
              <a:ahLst/>
              <a:cxnLst/>
              <a:rect l="0" t="0" r="0" b="0"/>
              <a:pathLst>
                <a:path w="47626" h="130969">
                  <a:moveTo>
                    <a:pt x="47625" y="0"/>
                  </a:moveTo>
                  <a:lnTo>
                    <a:pt x="47625" y="0"/>
                  </a:lnTo>
                  <a:lnTo>
                    <a:pt x="47625" y="39850"/>
                  </a:lnTo>
                  <a:lnTo>
                    <a:pt x="35499" y="78281"/>
                  </a:lnTo>
                  <a:lnTo>
                    <a:pt x="15508" y="109951"/>
                  </a:lnTo>
                  <a:lnTo>
                    <a:pt x="2303" y="117862"/>
                  </a:lnTo>
                  <a:lnTo>
                    <a:pt x="1024" y="122057"/>
                  </a:lnTo>
                  <a:lnTo>
                    <a:pt x="0" y="130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SMARTInkShape-2728"/>
            <p:cNvSpPr/>
            <p:nvPr>
              <p:custDataLst>
                <p:tags r:id="rId66"/>
              </p:custDataLst>
            </p:nvPr>
          </p:nvSpPr>
          <p:spPr>
            <a:xfrm>
              <a:off x="6728892" y="1345600"/>
              <a:ext cx="105297" cy="142664"/>
            </a:xfrm>
            <a:custGeom>
              <a:avLst/>
              <a:gdLst/>
              <a:ahLst/>
              <a:cxnLst/>
              <a:rect l="0" t="0" r="0" b="0"/>
              <a:pathLst>
                <a:path w="105297" h="142664">
                  <a:moveTo>
                    <a:pt x="10046" y="59338"/>
                  </a:moveTo>
                  <a:lnTo>
                    <a:pt x="10046" y="59338"/>
                  </a:lnTo>
                  <a:lnTo>
                    <a:pt x="10046" y="81452"/>
                  </a:lnTo>
                  <a:lnTo>
                    <a:pt x="11368" y="82018"/>
                  </a:lnTo>
                  <a:lnTo>
                    <a:pt x="61658" y="83146"/>
                  </a:lnTo>
                  <a:lnTo>
                    <a:pt x="64298" y="81824"/>
                  </a:lnTo>
                  <a:lnTo>
                    <a:pt x="66057" y="79620"/>
                  </a:lnTo>
                  <a:lnTo>
                    <a:pt x="67231" y="76828"/>
                  </a:lnTo>
                  <a:lnTo>
                    <a:pt x="69336" y="74967"/>
                  </a:lnTo>
                  <a:lnTo>
                    <a:pt x="75202" y="72898"/>
                  </a:lnTo>
                  <a:lnTo>
                    <a:pt x="77296" y="71024"/>
                  </a:lnTo>
                  <a:lnTo>
                    <a:pt x="90661" y="47186"/>
                  </a:lnTo>
                  <a:lnTo>
                    <a:pt x="91570" y="43299"/>
                  </a:lnTo>
                  <a:lnTo>
                    <a:pt x="90854" y="39385"/>
                  </a:lnTo>
                  <a:lnTo>
                    <a:pt x="82480" y="23854"/>
                  </a:lnTo>
                  <a:lnTo>
                    <a:pt x="81614" y="7252"/>
                  </a:lnTo>
                  <a:lnTo>
                    <a:pt x="80247" y="4770"/>
                  </a:lnTo>
                  <a:lnTo>
                    <a:pt x="78013" y="3115"/>
                  </a:lnTo>
                  <a:lnTo>
                    <a:pt x="72004" y="1277"/>
                  </a:lnTo>
                  <a:lnTo>
                    <a:pt x="59819" y="0"/>
                  </a:lnTo>
                  <a:lnTo>
                    <a:pt x="45002" y="9256"/>
                  </a:lnTo>
                  <a:lnTo>
                    <a:pt x="41287" y="10075"/>
                  </a:lnTo>
                  <a:lnTo>
                    <a:pt x="33632" y="18040"/>
                  </a:lnTo>
                  <a:lnTo>
                    <a:pt x="13554" y="46941"/>
                  </a:lnTo>
                  <a:lnTo>
                    <a:pt x="0" y="85435"/>
                  </a:lnTo>
                  <a:lnTo>
                    <a:pt x="703" y="89965"/>
                  </a:lnTo>
                  <a:lnTo>
                    <a:pt x="12910" y="118803"/>
                  </a:lnTo>
                  <a:lnTo>
                    <a:pt x="26486" y="134731"/>
                  </a:lnTo>
                  <a:lnTo>
                    <a:pt x="34109" y="139148"/>
                  </a:lnTo>
                  <a:lnTo>
                    <a:pt x="49366" y="141634"/>
                  </a:lnTo>
                  <a:lnTo>
                    <a:pt x="90893" y="142663"/>
                  </a:lnTo>
                  <a:lnTo>
                    <a:pt x="105296" y="130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SMARTInkShape-2729"/>
            <p:cNvSpPr/>
            <p:nvPr>
              <p:custDataLst>
                <p:tags r:id="rId67"/>
              </p:custDataLst>
            </p:nvPr>
          </p:nvSpPr>
          <p:spPr>
            <a:xfrm>
              <a:off x="6548438" y="1345406"/>
              <a:ext cx="190501" cy="35720"/>
            </a:xfrm>
            <a:custGeom>
              <a:avLst/>
              <a:gdLst/>
              <a:ahLst/>
              <a:cxnLst/>
              <a:rect l="0" t="0" r="0" b="0"/>
              <a:pathLst>
                <a:path w="190501" h="35720">
                  <a:moveTo>
                    <a:pt x="0" y="0"/>
                  </a:moveTo>
                  <a:lnTo>
                    <a:pt x="0" y="0"/>
                  </a:lnTo>
                  <a:lnTo>
                    <a:pt x="0" y="10252"/>
                  </a:lnTo>
                  <a:lnTo>
                    <a:pt x="1322" y="10803"/>
                  </a:lnTo>
                  <a:lnTo>
                    <a:pt x="60604" y="15429"/>
                  </a:lnTo>
                  <a:lnTo>
                    <a:pt x="83660" y="21328"/>
                  </a:lnTo>
                  <a:lnTo>
                    <a:pt x="138924" y="23667"/>
                  </a:lnTo>
                  <a:lnTo>
                    <a:pt x="151261" y="27276"/>
                  </a:lnTo>
                  <a:lnTo>
                    <a:pt x="161153" y="31967"/>
                  </a:lnTo>
                  <a:lnTo>
                    <a:pt x="178211" y="35389"/>
                  </a:lnTo>
                  <a:lnTo>
                    <a:pt x="19050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SMARTInkShape-2730"/>
            <p:cNvSpPr/>
            <p:nvPr>
              <p:custDataLst>
                <p:tags r:id="rId68"/>
              </p:custDataLst>
            </p:nvPr>
          </p:nvSpPr>
          <p:spPr>
            <a:xfrm>
              <a:off x="6607973" y="1226344"/>
              <a:ext cx="35716" cy="273275"/>
            </a:xfrm>
            <a:custGeom>
              <a:avLst/>
              <a:gdLst/>
              <a:ahLst/>
              <a:cxnLst/>
              <a:rect l="0" t="0" r="0" b="0"/>
              <a:pathLst>
                <a:path w="35716" h="273275">
                  <a:moveTo>
                    <a:pt x="35715" y="0"/>
                  </a:moveTo>
                  <a:lnTo>
                    <a:pt x="35715" y="0"/>
                  </a:lnTo>
                  <a:lnTo>
                    <a:pt x="35715" y="28435"/>
                  </a:lnTo>
                  <a:lnTo>
                    <a:pt x="32187" y="36009"/>
                  </a:lnTo>
                  <a:lnTo>
                    <a:pt x="29395" y="39881"/>
                  </a:lnTo>
                  <a:lnTo>
                    <a:pt x="14603" y="99095"/>
                  </a:lnTo>
                  <a:lnTo>
                    <a:pt x="9173" y="128580"/>
                  </a:lnTo>
                  <a:lnTo>
                    <a:pt x="2715" y="154073"/>
                  </a:lnTo>
                  <a:lnTo>
                    <a:pt x="155" y="210302"/>
                  </a:lnTo>
                  <a:lnTo>
                    <a:pt x="0" y="258887"/>
                  </a:lnTo>
                  <a:lnTo>
                    <a:pt x="11412" y="273274"/>
                  </a:lnTo>
                  <a:lnTo>
                    <a:pt x="11902" y="261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SMARTInkShape-2731"/>
            <p:cNvSpPr/>
            <p:nvPr>
              <p:custDataLst>
                <p:tags r:id="rId69"/>
              </p:custDataLst>
            </p:nvPr>
          </p:nvSpPr>
          <p:spPr>
            <a:xfrm>
              <a:off x="6370438" y="1333500"/>
              <a:ext cx="154188" cy="154782"/>
            </a:xfrm>
            <a:custGeom>
              <a:avLst/>
              <a:gdLst/>
              <a:ahLst/>
              <a:cxnLst/>
              <a:rect l="0" t="0" r="0" b="0"/>
              <a:pathLst>
                <a:path w="154188" h="154782">
                  <a:moveTo>
                    <a:pt x="82750" y="0"/>
                  </a:moveTo>
                  <a:lnTo>
                    <a:pt x="82750" y="0"/>
                  </a:lnTo>
                  <a:lnTo>
                    <a:pt x="94614" y="0"/>
                  </a:lnTo>
                  <a:lnTo>
                    <a:pt x="88322" y="0"/>
                  </a:lnTo>
                  <a:lnTo>
                    <a:pt x="81698" y="3528"/>
                  </a:lnTo>
                  <a:lnTo>
                    <a:pt x="24829" y="57933"/>
                  </a:lnTo>
                  <a:lnTo>
                    <a:pt x="17321" y="72491"/>
                  </a:lnTo>
                  <a:lnTo>
                    <a:pt x="12659" y="86458"/>
                  </a:lnTo>
                  <a:lnTo>
                    <a:pt x="1412" y="104169"/>
                  </a:lnTo>
                  <a:lnTo>
                    <a:pt x="0" y="112592"/>
                  </a:lnTo>
                  <a:lnTo>
                    <a:pt x="3197" y="119714"/>
                  </a:lnTo>
                  <a:lnTo>
                    <a:pt x="9709" y="128746"/>
                  </a:lnTo>
                  <a:lnTo>
                    <a:pt x="14128" y="129981"/>
                  </a:lnTo>
                  <a:lnTo>
                    <a:pt x="27744" y="130774"/>
                  </a:lnTo>
                  <a:lnTo>
                    <a:pt x="35371" y="127354"/>
                  </a:lnTo>
                  <a:lnTo>
                    <a:pt x="70849" y="98684"/>
                  </a:lnTo>
                  <a:lnTo>
                    <a:pt x="74816" y="97539"/>
                  </a:lnTo>
                  <a:lnTo>
                    <a:pt x="77460" y="95453"/>
                  </a:lnTo>
                  <a:lnTo>
                    <a:pt x="90468" y="75076"/>
                  </a:lnTo>
                  <a:lnTo>
                    <a:pt x="93415" y="63402"/>
                  </a:lnTo>
                  <a:lnTo>
                    <a:pt x="94104" y="55519"/>
                  </a:lnTo>
                  <a:lnTo>
                    <a:pt x="97938" y="47606"/>
                  </a:lnTo>
                  <a:lnTo>
                    <a:pt x="104859" y="38067"/>
                  </a:lnTo>
                  <a:lnTo>
                    <a:pt x="106412" y="25674"/>
                  </a:lnTo>
                  <a:lnTo>
                    <a:pt x="107785" y="25053"/>
                  </a:lnTo>
                  <a:lnTo>
                    <a:pt x="112839" y="24364"/>
                  </a:lnTo>
                  <a:lnTo>
                    <a:pt x="114715" y="25503"/>
                  </a:lnTo>
                  <a:lnTo>
                    <a:pt x="115966" y="27585"/>
                  </a:lnTo>
                  <a:lnTo>
                    <a:pt x="117726" y="36836"/>
                  </a:lnTo>
                  <a:lnTo>
                    <a:pt x="121977" y="84418"/>
                  </a:lnTo>
                  <a:lnTo>
                    <a:pt x="133165" y="118111"/>
                  </a:lnTo>
                  <a:lnTo>
                    <a:pt x="138229" y="126577"/>
                  </a:lnTo>
                  <a:lnTo>
                    <a:pt x="142403" y="138781"/>
                  </a:lnTo>
                  <a:lnTo>
                    <a:pt x="154187" y="1547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SMARTInkShape-2732"/>
            <p:cNvSpPr/>
            <p:nvPr>
              <p:custDataLst>
                <p:tags r:id="rId70"/>
              </p:custDataLst>
            </p:nvPr>
          </p:nvSpPr>
          <p:spPr>
            <a:xfrm>
              <a:off x="6310316" y="1143000"/>
              <a:ext cx="23810" cy="333376"/>
            </a:xfrm>
            <a:custGeom>
              <a:avLst/>
              <a:gdLst/>
              <a:ahLst/>
              <a:cxnLst/>
              <a:rect l="0" t="0" r="0" b="0"/>
              <a:pathLst>
                <a:path w="23810" h="333376">
                  <a:moveTo>
                    <a:pt x="23809" y="0"/>
                  </a:moveTo>
                  <a:lnTo>
                    <a:pt x="23809" y="0"/>
                  </a:lnTo>
                  <a:lnTo>
                    <a:pt x="23809" y="27988"/>
                  </a:lnTo>
                  <a:lnTo>
                    <a:pt x="13008" y="84066"/>
                  </a:lnTo>
                  <a:lnTo>
                    <a:pt x="12048" y="132893"/>
                  </a:lnTo>
                  <a:lnTo>
                    <a:pt x="2499" y="190753"/>
                  </a:lnTo>
                  <a:lnTo>
                    <a:pt x="326" y="248742"/>
                  </a:lnTo>
                  <a:lnTo>
                    <a:pt x="16" y="305727"/>
                  </a:lnTo>
                  <a:lnTo>
                    <a:pt x="0" y="324680"/>
                  </a:lnTo>
                  <a:lnTo>
                    <a:pt x="1322" y="327578"/>
                  </a:lnTo>
                  <a:lnTo>
                    <a:pt x="3526" y="329510"/>
                  </a:lnTo>
                  <a:lnTo>
                    <a:pt x="11413" y="333149"/>
                  </a:lnTo>
                  <a:lnTo>
                    <a:pt x="23809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SMARTInkShape-2733"/>
            <p:cNvSpPr/>
            <p:nvPr>
              <p:custDataLst>
                <p:tags r:id="rId71"/>
              </p:custDataLst>
            </p:nvPr>
          </p:nvSpPr>
          <p:spPr>
            <a:xfrm>
              <a:off x="6157198" y="1315131"/>
              <a:ext cx="81630" cy="125318"/>
            </a:xfrm>
            <a:custGeom>
              <a:avLst/>
              <a:gdLst/>
              <a:ahLst/>
              <a:cxnLst/>
              <a:rect l="0" t="0" r="0" b="0"/>
              <a:pathLst>
                <a:path w="81630" h="125318">
                  <a:moveTo>
                    <a:pt x="22146" y="6463"/>
                  </a:moveTo>
                  <a:lnTo>
                    <a:pt x="22146" y="6463"/>
                  </a:lnTo>
                  <a:lnTo>
                    <a:pt x="22146" y="12783"/>
                  </a:lnTo>
                  <a:lnTo>
                    <a:pt x="20823" y="14645"/>
                  </a:lnTo>
                  <a:lnTo>
                    <a:pt x="18618" y="15886"/>
                  </a:lnTo>
                  <a:lnTo>
                    <a:pt x="15826" y="16714"/>
                  </a:lnTo>
                  <a:lnTo>
                    <a:pt x="13964" y="18589"/>
                  </a:lnTo>
                  <a:lnTo>
                    <a:pt x="11895" y="24199"/>
                  </a:lnTo>
                  <a:lnTo>
                    <a:pt x="9013" y="69213"/>
                  </a:lnTo>
                  <a:lnTo>
                    <a:pt x="0" y="93154"/>
                  </a:lnTo>
                  <a:lnTo>
                    <a:pt x="767" y="97330"/>
                  </a:lnTo>
                  <a:lnTo>
                    <a:pt x="7976" y="113537"/>
                  </a:lnTo>
                  <a:lnTo>
                    <a:pt x="8731" y="117533"/>
                  </a:lnTo>
                  <a:lnTo>
                    <a:pt x="10556" y="120197"/>
                  </a:lnTo>
                  <a:lnTo>
                    <a:pt x="13097" y="121973"/>
                  </a:lnTo>
                  <a:lnTo>
                    <a:pt x="19447" y="123946"/>
                  </a:lnTo>
                  <a:lnTo>
                    <a:pt x="31867" y="125317"/>
                  </a:lnTo>
                  <a:lnTo>
                    <a:pt x="46716" y="116074"/>
                  </a:lnTo>
                  <a:lnTo>
                    <a:pt x="50432" y="115256"/>
                  </a:lnTo>
                  <a:lnTo>
                    <a:pt x="61983" y="107783"/>
                  </a:lnTo>
                  <a:lnTo>
                    <a:pt x="66309" y="100883"/>
                  </a:lnTo>
                  <a:lnTo>
                    <a:pt x="69556" y="93407"/>
                  </a:lnTo>
                  <a:lnTo>
                    <a:pt x="77497" y="81760"/>
                  </a:lnTo>
                  <a:lnTo>
                    <a:pt x="80439" y="69931"/>
                  </a:lnTo>
                  <a:lnTo>
                    <a:pt x="81629" y="31891"/>
                  </a:lnTo>
                  <a:lnTo>
                    <a:pt x="80322" y="27384"/>
                  </a:lnTo>
                  <a:lnTo>
                    <a:pt x="78128" y="24379"/>
                  </a:lnTo>
                  <a:lnTo>
                    <a:pt x="75341" y="22376"/>
                  </a:lnTo>
                  <a:lnTo>
                    <a:pt x="73484" y="19717"/>
                  </a:lnTo>
                  <a:lnTo>
                    <a:pt x="71421" y="13236"/>
                  </a:lnTo>
                  <a:lnTo>
                    <a:pt x="69548" y="10978"/>
                  </a:lnTo>
                  <a:lnTo>
                    <a:pt x="53344" y="737"/>
                  </a:lnTo>
                  <a:lnTo>
                    <a:pt x="49559" y="0"/>
                  </a:lnTo>
                  <a:lnTo>
                    <a:pt x="45712" y="831"/>
                  </a:lnTo>
                  <a:lnTo>
                    <a:pt x="36355" y="5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SMARTInkShape-2734"/>
            <p:cNvSpPr/>
            <p:nvPr>
              <p:custDataLst>
                <p:tags r:id="rId72"/>
              </p:custDataLst>
            </p:nvPr>
          </p:nvSpPr>
          <p:spPr>
            <a:xfrm>
              <a:off x="6050232" y="1285875"/>
              <a:ext cx="57675" cy="154216"/>
            </a:xfrm>
            <a:custGeom>
              <a:avLst/>
              <a:gdLst/>
              <a:ahLst/>
              <a:cxnLst/>
              <a:rect l="0" t="0" r="0" b="0"/>
              <a:pathLst>
                <a:path w="57675" h="154216">
                  <a:moveTo>
                    <a:pt x="57674" y="0"/>
                  </a:moveTo>
                  <a:lnTo>
                    <a:pt x="57674" y="0"/>
                  </a:lnTo>
                  <a:lnTo>
                    <a:pt x="57674" y="10251"/>
                  </a:lnTo>
                  <a:lnTo>
                    <a:pt x="56352" y="10803"/>
                  </a:lnTo>
                  <a:lnTo>
                    <a:pt x="51354" y="11416"/>
                  </a:lnTo>
                  <a:lnTo>
                    <a:pt x="49492" y="14225"/>
                  </a:lnTo>
                  <a:lnTo>
                    <a:pt x="45548" y="29497"/>
                  </a:lnTo>
                  <a:lnTo>
                    <a:pt x="15231" y="86396"/>
                  </a:lnTo>
                  <a:lnTo>
                    <a:pt x="0" y="133092"/>
                  </a:lnTo>
                  <a:lnTo>
                    <a:pt x="704" y="136353"/>
                  </a:lnTo>
                  <a:lnTo>
                    <a:pt x="2496" y="138527"/>
                  </a:lnTo>
                  <a:lnTo>
                    <a:pt x="5014" y="139976"/>
                  </a:lnTo>
                  <a:lnTo>
                    <a:pt x="6692" y="142265"/>
                  </a:lnTo>
                  <a:lnTo>
                    <a:pt x="8557" y="148337"/>
                  </a:lnTo>
                  <a:lnTo>
                    <a:pt x="10378" y="150485"/>
                  </a:lnTo>
                  <a:lnTo>
                    <a:pt x="20170" y="154215"/>
                  </a:lnTo>
                  <a:lnTo>
                    <a:pt x="3386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SMARTInkShape-2735"/>
            <p:cNvSpPr/>
            <p:nvPr>
              <p:custDataLst>
                <p:tags r:id="rId73"/>
              </p:custDataLst>
            </p:nvPr>
          </p:nvSpPr>
          <p:spPr>
            <a:xfrm>
              <a:off x="5905659" y="1262063"/>
              <a:ext cx="71261" cy="142665"/>
            </a:xfrm>
            <a:custGeom>
              <a:avLst/>
              <a:gdLst/>
              <a:ahLst/>
              <a:cxnLst/>
              <a:rect l="0" t="0" r="0" b="0"/>
              <a:pathLst>
                <a:path w="71261" h="142665">
                  <a:moveTo>
                    <a:pt x="35560" y="0"/>
                  </a:moveTo>
                  <a:lnTo>
                    <a:pt x="35560" y="0"/>
                  </a:lnTo>
                  <a:lnTo>
                    <a:pt x="35560" y="10251"/>
                  </a:lnTo>
                  <a:lnTo>
                    <a:pt x="29239" y="17736"/>
                  </a:lnTo>
                  <a:lnTo>
                    <a:pt x="26137" y="28167"/>
                  </a:lnTo>
                  <a:lnTo>
                    <a:pt x="20861" y="48915"/>
                  </a:lnTo>
                  <a:lnTo>
                    <a:pt x="2559" y="104397"/>
                  </a:lnTo>
                  <a:lnTo>
                    <a:pt x="0" y="134775"/>
                  </a:lnTo>
                  <a:lnTo>
                    <a:pt x="1270" y="137475"/>
                  </a:lnTo>
                  <a:lnTo>
                    <a:pt x="3440" y="139275"/>
                  </a:lnTo>
                  <a:lnTo>
                    <a:pt x="9377" y="141275"/>
                  </a:lnTo>
                  <a:lnTo>
                    <a:pt x="27833" y="142664"/>
                  </a:lnTo>
                  <a:lnTo>
                    <a:pt x="30408" y="141411"/>
                  </a:lnTo>
                  <a:lnTo>
                    <a:pt x="32125" y="139253"/>
                  </a:lnTo>
                  <a:lnTo>
                    <a:pt x="35356" y="133327"/>
                  </a:lnTo>
                  <a:lnTo>
                    <a:pt x="66084" y="99176"/>
                  </a:lnTo>
                  <a:lnTo>
                    <a:pt x="69739" y="87300"/>
                  </a:lnTo>
                  <a:lnTo>
                    <a:pt x="71260" y="32239"/>
                  </a:lnTo>
                  <a:lnTo>
                    <a:pt x="67743" y="24030"/>
                  </a:lnTo>
                  <a:lnTo>
                    <a:pt x="64953" y="19988"/>
                  </a:lnTo>
                  <a:lnTo>
                    <a:pt x="58325" y="15498"/>
                  </a:lnTo>
                  <a:lnTo>
                    <a:pt x="49610" y="12615"/>
                  </a:lnTo>
                  <a:lnTo>
                    <a:pt x="41781" y="18437"/>
                  </a:lnTo>
                  <a:lnTo>
                    <a:pt x="38324" y="24951"/>
                  </a:lnTo>
                  <a:lnTo>
                    <a:pt x="36105" y="33591"/>
                  </a:lnTo>
                  <a:lnTo>
                    <a:pt x="23654" y="47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SMARTInkShape-2736"/>
            <p:cNvSpPr/>
            <p:nvPr>
              <p:custDataLst>
                <p:tags r:id="rId74"/>
              </p:custDataLst>
            </p:nvPr>
          </p:nvSpPr>
          <p:spPr>
            <a:xfrm>
              <a:off x="5691188" y="1095375"/>
              <a:ext cx="154782" cy="304014"/>
            </a:xfrm>
            <a:custGeom>
              <a:avLst/>
              <a:gdLst/>
              <a:ahLst/>
              <a:cxnLst/>
              <a:rect l="0" t="0" r="0" b="0"/>
              <a:pathLst>
                <a:path w="154782" h="304014">
                  <a:moveTo>
                    <a:pt x="0" y="0"/>
                  </a:moveTo>
                  <a:lnTo>
                    <a:pt x="0" y="0"/>
                  </a:lnTo>
                  <a:lnTo>
                    <a:pt x="0" y="54190"/>
                  </a:lnTo>
                  <a:lnTo>
                    <a:pt x="0" y="110215"/>
                  </a:lnTo>
                  <a:lnTo>
                    <a:pt x="1322" y="167090"/>
                  </a:lnTo>
                  <a:lnTo>
                    <a:pt x="10250" y="219951"/>
                  </a:lnTo>
                  <a:lnTo>
                    <a:pt x="11861" y="277056"/>
                  </a:lnTo>
                  <a:lnTo>
                    <a:pt x="11905" y="292459"/>
                  </a:lnTo>
                  <a:lnTo>
                    <a:pt x="11905" y="289614"/>
                  </a:lnTo>
                  <a:lnTo>
                    <a:pt x="13228" y="288326"/>
                  </a:lnTo>
                  <a:lnTo>
                    <a:pt x="22156" y="286089"/>
                  </a:lnTo>
                  <a:lnTo>
                    <a:pt x="23076" y="282373"/>
                  </a:lnTo>
                  <a:lnTo>
                    <a:pt x="23321" y="279530"/>
                  </a:lnTo>
                  <a:lnTo>
                    <a:pt x="27122" y="272843"/>
                  </a:lnTo>
                  <a:lnTo>
                    <a:pt x="29987" y="269208"/>
                  </a:lnTo>
                  <a:lnTo>
                    <a:pt x="33171" y="258113"/>
                  </a:lnTo>
                  <a:lnTo>
                    <a:pt x="39022" y="223400"/>
                  </a:lnTo>
                  <a:lnTo>
                    <a:pt x="66274" y="165255"/>
                  </a:lnTo>
                  <a:lnTo>
                    <a:pt x="71230" y="156561"/>
                  </a:lnTo>
                  <a:lnTo>
                    <a:pt x="77078" y="149840"/>
                  </a:lnTo>
                  <a:lnTo>
                    <a:pt x="84087" y="145970"/>
                  </a:lnTo>
                  <a:lnTo>
                    <a:pt x="104847" y="143056"/>
                  </a:lnTo>
                  <a:lnTo>
                    <a:pt x="119803" y="155850"/>
                  </a:lnTo>
                  <a:lnTo>
                    <a:pt x="123525" y="159463"/>
                  </a:lnTo>
                  <a:lnTo>
                    <a:pt x="127660" y="170532"/>
                  </a:lnTo>
                  <a:lnTo>
                    <a:pt x="133516" y="191639"/>
                  </a:lnTo>
                  <a:lnTo>
                    <a:pt x="143629" y="211122"/>
                  </a:lnTo>
                  <a:lnTo>
                    <a:pt x="147347" y="216154"/>
                  </a:lnTo>
                  <a:lnTo>
                    <a:pt x="151477" y="228801"/>
                  </a:lnTo>
                  <a:lnTo>
                    <a:pt x="154695" y="284772"/>
                  </a:lnTo>
                  <a:lnTo>
                    <a:pt x="154723" y="289067"/>
                  </a:lnTo>
                  <a:lnTo>
                    <a:pt x="153421" y="291930"/>
                  </a:lnTo>
                  <a:lnTo>
                    <a:pt x="151228" y="293839"/>
                  </a:lnTo>
                  <a:lnTo>
                    <a:pt x="148443" y="295111"/>
                  </a:lnTo>
                  <a:lnTo>
                    <a:pt x="147910" y="297283"/>
                  </a:lnTo>
                  <a:lnTo>
                    <a:pt x="150845" y="303223"/>
                  </a:lnTo>
                  <a:lnTo>
                    <a:pt x="152156" y="304013"/>
                  </a:lnTo>
                  <a:lnTo>
                    <a:pt x="153032" y="303217"/>
                  </a:lnTo>
                  <a:lnTo>
                    <a:pt x="154781" y="29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SMARTInkShape-2737"/>
            <p:cNvSpPr/>
            <p:nvPr>
              <p:custDataLst>
                <p:tags r:id="rId75"/>
              </p:custDataLst>
            </p:nvPr>
          </p:nvSpPr>
          <p:spPr>
            <a:xfrm>
              <a:off x="5548373" y="1238250"/>
              <a:ext cx="59472" cy="166689"/>
            </a:xfrm>
            <a:custGeom>
              <a:avLst/>
              <a:gdLst/>
              <a:ahLst/>
              <a:cxnLst/>
              <a:rect l="0" t="0" r="0" b="0"/>
              <a:pathLst>
                <a:path w="59472" h="166689">
                  <a:moveTo>
                    <a:pt x="59471" y="0"/>
                  </a:moveTo>
                  <a:lnTo>
                    <a:pt x="59471" y="0"/>
                  </a:lnTo>
                  <a:lnTo>
                    <a:pt x="59471" y="6320"/>
                  </a:lnTo>
                  <a:lnTo>
                    <a:pt x="58148" y="8182"/>
                  </a:lnTo>
                  <a:lnTo>
                    <a:pt x="55943" y="9424"/>
                  </a:lnTo>
                  <a:lnTo>
                    <a:pt x="53150" y="10251"/>
                  </a:lnTo>
                  <a:lnTo>
                    <a:pt x="42899" y="17737"/>
                  </a:lnTo>
                  <a:lnTo>
                    <a:pt x="38875" y="24640"/>
                  </a:lnTo>
                  <a:lnTo>
                    <a:pt x="19276" y="68214"/>
                  </a:lnTo>
                  <a:lnTo>
                    <a:pt x="5130" y="91184"/>
                  </a:lnTo>
                  <a:lnTo>
                    <a:pt x="395" y="127095"/>
                  </a:lnTo>
                  <a:lnTo>
                    <a:pt x="0" y="150613"/>
                  </a:lnTo>
                  <a:lnTo>
                    <a:pt x="3494" y="156456"/>
                  </a:lnTo>
                  <a:lnTo>
                    <a:pt x="6278" y="159867"/>
                  </a:lnTo>
                  <a:lnTo>
                    <a:pt x="16427" y="163656"/>
                  </a:lnTo>
                  <a:lnTo>
                    <a:pt x="47565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SMARTInkShape-2738"/>
            <p:cNvSpPr/>
            <p:nvPr>
              <p:custDataLst>
                <p:tags r:id="rId76"/>
              </p:custDataLst>
            </p:nvPr>
          </p:nvSpPr>
          <p:spPr>
            <a:xfrm>
              <a:off x="5214938" y="1262107"/>
              <a:ext cx="178594" cy="130572"/>
            </a:xfrm>
            <a:custGeom>
              <a:avLst/>
              <a:gdLst/>
              <a:ahLst/>
              <a:cxnLst/>
              <a:rect l="0" t="0" r="0" b="0"/>
              <a:pathLst>
                <a:path w="178594" h="130572">
                  <a:moveTo>
                    <a:pt x="0" y="71393"/>
                  </a:moveTo>
                  <a:lnTo>
                    <a:pt x="0" y="71393"/>
                  </a:lnTo>
                  <a:lnTo>
                    <a:pt x="10250" y="71393"/>
                  </a:lnTo>
                  <a:lnTo>
                    <a:pt x="10802" y="72716"/>
                  </a:lnTo>
                  <a:lnTo>
                    <a:pt x="11760" y="81644"/>
                  </a:lnTo>
                  <a:lnTo>
                    <a:pt x="24837" y="73658"/>
                  </a:lnTo>
                  <a:lnTo>
                    <a:pt x="43791" y="70368"/>
                  </a:lnTo>
                  <a:lnTo>
                    <a:pt x="59298" y="59293"/>
                  </a:lnTo>
                  <a:lnTo>
                    <a:pt x="65160" y="53668"/>
                  </a:lnTo>
                  <a:lnTo>
                    <a:pt x="68647" y="46758"/>
                  </a:lnTo>
                  <a:lnTo>
                    <a:pt x="71327" y="23981"/>
                  </a:lnTo>
                  <a:lnTo>
                    <a:pt x="71423" y="13719"/>
                  </a:lnTo>
                  <a:lnTo>
                    <a:pt x="70105" y="13100"/>
                  </a:lnTo>
                  <a:lnTo>
                    <a:pt x="65112" y="12412"/>
                  </a:lnTo>
                  <a:lnTo>
                    <a:pt x="63251" y="10906"/>
                  </a:lnTo>
                  <a:lnTo>
                    <a:pt x="61185" y="5704"/>
                  </a:lnTo>
                  <a:lnTo>
                    <a:pt x="59309" y="3788"/>
                  </a:lnTo>
                  <a:lnTo>
                    <a:pt x="49424" y="460"/>
                  </a:lnTo>
                  <a:lnTo>
                    <a:pt x="31210" y="0"/>
                  </a:lnTo>
                  <a:lnTo>
                    <a:pt x="28744" y="1308"/>
                  </a:lnTo>
                  <a:lnTo>
                    <a:pt x="27100" y="3503"/>
                  </a:lnTo>
                  <a:lnTo>
                    <a:pt x="23950" y="9470"/>
                  </a:lnTo>
                  <a:lnTo>
                    <a:pt x="16062" y="20266"/>
                  </a:lnTo>
                  <a:lnTo>
                    <a:pt x="11814" y="31844"/>
                  </a:lnTo>
                  <a:lnTo>
                    <a:pt x="4088" y="44976"/>
                  </a:lnTo>
                  <a:lnTo>
                    <a:pt x="46" y="99030"/>
                  </a:lnTo>
                  <a:lnTo>
                    <a:pt x="7076" y="110575"/>
                  </a:lnTo>
                  <a:lnTo>
                    <a:pt x="17696" y="121880"/>
                  </a:lnTo>
                  <a:lnTo>
                    <a:pt x="26826" y="126905"/>
                  </a:lnTo>
                  <a:lnTo>
                    <a:pt x="68081" y="130571"/>
                  </a:lnTo>
                  <a:lnTo>
                    <a:pt x="91462" y="124499"/>
                  </a:lnTo>
                  <a:lnTo>
                    <a:pt x="130992" y="110316"/>
                  </a:lnTo>
                  <a:lnTo>
                    <a:pt x="154294" y="106211"/>
                  </a:lnTo>
                  <a:lnTo>
                    <a:pt x="178593" y="95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SMARTInkShape-2739"/>
            <p:cNvSpPr/>
            <p:nvPr>
              <p:custDataLst>
                <p:tags r:id="rId77"/>
              </p:custDataLst>
            </p:nvPr>
          </p:nvSpPr>
          <p:spPr>
            <a:xfrm>
              <a:off x="5036361" y="1035844"/>
              <a:ext cx="130953" cy="357170"/>
            </a:xfrm>
            <a:custGeom>
              <a:avLst/>
              <a:gdLst/>
              <a:ahLst/>
              <a:cxnLst/>
              <a:rect l="0" t="0" r="0" b="0"/>
              <a:pathLst>
                <a:path w="130953" h="357170">
                  <a:moveTo>
                    <a:pt x="59514" y="0"/>
                  </a:moveTo>
                  <a:lnTo>
                    <a:pt x="59514" y="0"/>
                  </a:lnTo>
                  <a:lnTo>
                    <a:pt x="59514" y="17736"/>
                  </a:lnTo>
                  <a:lnTo>
                    <a:pt x="63041" y="24640"/>
                  </a:lnTo>
                  <a:lnTo>
                    <a:pt x="65835" y="28333"/>
                  </a:lnTo>
                  <a:lnTo>
                    <a:pt x="68938" y="39492"/>
                  </a:lnTo>
                  <a:lnTo>
                    <a:pt x="71275" y="91502"/>
                  </a:lnTo>
                  <a:lnTo>
                    <a:pt x="71407" y="149177"/>
                  </a:lnTo>
                  <a:lnTo>
                    <a:pt x="71420" y="206279"/>
                  </a:lnTo>
                  <a:lnTo>
                    <a:pt x="72743" y="228836"/>
                  </a:lnTo>
                  <a:lnTo>
                    <a:pt x="81671" y="253299"/>
                  </a:lnTo>
                  <a:lnTo>
                    <a:pt x="83327" y="273838"/>
                  </a:lnTo>
                  <a:lnTo>
                    <a:pt x="83327" y="267521"/>
                  </a:lnTo>
                  <a:lnTo>
                    <a:pt x="82004" y="265660"/>
                  </a:lnTo>
                  <a:lnTo>
                    <a:pt x="79799" y="264419"/>
                  </a:lnTo>
                  <a:lnTo>
                    <a:pt x="77006" y="263592"/>
                  </a:lnTo>
                  <a:lnTo>
                    <a:pt x="75144" y="261717"/>
                  </a:lnTo>
                  <a:lnTo>
                    <a:pt x="73076" y="256107"/>
                  </a:lnTo>
                  <a:lnTo>
                    <a:pt x="71200" y="254082"/>
                  </a:lnTo>
                  <a:lnTo>
                    <a:pt x="47744" y="239333"/>
                  </a:lnTo>
                  <a:lnTo>
                    <a:pt x="25998" y="238172"/>
                  </a:lnTo>
                  <a:lnTo>
                    <a:pt x="7416" y="254701"/>
                  </a:lnTo>
                  <a:lnTo>
                    <a:pt x="3287" y="265777"/>
                  </a:lnTo>
                  <a:lnTo>
                    <a:pt x="39" y="323642"/>
                  </a:lnTo>
                  <a:lnTo>
                    <a:pt x="0" y="336812"/>
                  </a:lnTo>
                  <a:lnTo>
                    <a:pt x="3519" y="345045"/>
                  </a:lnTo>
                  <a:lnTo>
                    <a:pt x="6308" y="349092"/>
                  </a:lnTo>
                  <a:lnTo>
                    <a:pt x="12937" y="353589"/>
                  </a:lnTo>
                  <a:lnTo>
                    <a:pt x="24106" y="356121"/>
                  </a:lnTo>
                  <a:lnTo>
                    <a:pt x="73738" y="357169"/>
                  </a:lnTo>
                  <a:lnTo>
                    <a:pt x="107017" y="345060"/>
                  </a:lnTo>
                  <a:lnTo>
                    <a:pt x="130952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SMARTInkShape-2740"/>
            <p:cNvSpPr/>
            <p:nvPr>
              <p:custDataLst>
                <p:tags r:id="rId78"/>
              </p:custDataLst>
            </p:nvPr>
          </p:nvSpPr>
          <p:spPr>
            <a:xfrm>
              <a:off x="4441031" y="1154906"/>
              <a:ext cx="333376" cy="273249"/>
            </a:xfrm>
            <a:custGeom>
              <a:avLst/>
              <a:gdLst/>
              <a:ahLst/>
              <a:cxnLst/>
              <a:rect l="0" t="0" r="0" b="0"/>
              <a:pathLst>
                <a:path w="333376" h="273249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11170" y="71775"/>
                  </a:lnTo>
                  <a:lnTo>
                    <a:pt x="15216" y="98878"/>
                  </a:lnTo>
                  <a:lnTo>
                    <a:pt x="23058" y="154055"/>
                  </a:lnTo>
                  <a:lnTo>
                    <a:pt x="23794" y="213248"/>
                  </a:lnTo>
                  <a:lnTo>
                    <a:pt x="23800" y="217572"/>
                  </a:lnTo>
                  <a:lnTo>
                    <a:pt x="20280" y="225904"/>
                  </a:lnTo>
                  <a:lnTo>
                    <a:pt x="15628" y="234016"/>
                  </a:lnTo>
                  <a:lnTo>
                    <a:pt x="11950" y="249823"/>
                  </a:lnTo>
                  <a:lnTo>
                    <a:pt x="18240" y="249970"/>
                  </a:lnTo>
                  <a:lnTo>
                    <a:pt x="20098" y="248668"/>
                  </a:lnTo>
                  <a:lnTo>
                    <a:pt x="21337" y="246476"/>
                  </a:lnTo>
                  <a:lnTo>
                    <a:pt x="34021" y="193711"/>
                  </a:lnTo>
                  <a:lnTo>
                    <a:pt x="41536" y="170432"/>
                  </a:lnTo>
                  <a:lnTo>
                    <a:pt x="67982" y="121846"/>
                  </a:lnTo>
                  <a:lnTo>
                    <a:pt x="69134" y="116950"/>
                  </a:lnTo>
                  <a:lnTo>
                    <a:pt x="71225" y="113685"/>
                  </a:lnTo>
                  <a:lnTo>
                    <a:pt x="73941" y="111509"/>
                  </a:lnTo>
                  <a:lnTo>
                    <a:pt x="80488" y="109091"/>
                  </a:lnTo>
                  <a:lnTo>
                    <a:pt x="93045" y="107411"/>
                  </a:lnTo>
                  <a:lnTo>
                    <a:pt x="100917" y="113553"/>
                  </a:lnTo>
                  <a:lnTo>
                    <a:pt x="104383" y="120142"/>
                  </a:lnTo>
                  <a:lnTo>
                    <a:pt x="118525" y="176505"/>
                  </a:lnTo>
                  <a:lnTo>
                    <a:pt x="130465" y="229540"/>
                  </a:lnTo>
                  <a:lnTo>
                    <a:pt x="119204" y="271832"/>
                  </a:lnTo>
                  <a:lnTo>
                    <a:pt x="120480" y="272503"/>
                  </a:lnTo>
                  <a:lnTo>
                    <a:pt x="125425" y="273248"/>
                  </a:lnTo>
                  <a:lnTo>
                    <a:pt x="127273" y="272124"/>
                  </a:lnTo>
                  <a:lnTo>
                    <a:pt x="128505" y="270051"/>
                  </a:lnTo>
                  <a:lnTo>
                    <a:pt x="129327" y="267347"/>
                  </a:lnTo>
                  <a:lnTo>
                    <a:pt x="140176" y="249699"/>
                  </a:lnTo>
                  <a:lnTo>
                    <a:pt x="141076" y="245841"/>
                  </a:lnTo>
                  <a:lnTo>
                    <a:pt x="142999" y="243269"/>
                  </a:lnTo>
                  <a:lnTo>
                    <a:pt x="145603" y="241554"/>
                  </a:lnTo>
                  <a:lnTo>
                    <a:pt x="148663" y="240411"/>
                  </a:lnTo>
                  <a:lnTo>
                    <a:pt x="166928" y="219579"/>
                  </a:lnTo>
                  <a:lnTo>
                    <a:pt x="170816" y="217823"/>
                  </a:lnTo>
                  <a:lnTo>
                    <a:pt x="173409" y="215330"/>
                  </a:lnTo>
                  <a:lnTo>
                    <a:pt x="176289" y="209032"/>
                  </a:lnTo>
                  <a:lnTo>
                    <a:pt x="178380" y="206824"/>
                  </a:lnTo>
                  <a:lnTo>
                    <a:pt x="188643" y="202988"/>
                  </a:lnTo>
                  <a:lnTo>
                    <a:pt x="208188" y="202422"/>
                  </a:lnTo>
                  <a:lnTo>
                    <a:pt x="215119" y="198885"/>
                  </a:lnTo>
                  <a:lnTo>
                    <a:pt x="242151" y="181322"/>
                  </a:lnTo>
                  <a:lnTo>
                    <a:pt x="249019" y="171612"/>
                  </a:lnTo>
                  <a:lnTo>
                    <a:pt x="266296" y="161016"/>
                  </a:lnTo>
                  <a:lnTo>
                    <a:pt x="270489" y="154024"/>
                  </a:lnTo>
                  <a:lnTo>
                    <a:pt x="273182" y="138757"/>
                  </a:lnTo>
                  <a:lnTo>
                    <a:pt x="273648" y="126956"/>
                  </a:lnTo>
                  <a:lnTo>
                    <a:pt x="272390" y="124325"/>
                  </a:lnTo>
                  <a:lnTo>
                    <a:pt x="270229" y="122571"/>
                  </a:lnTo>
                  <a:lnTo>
                    <a:pt x="267465" y="121401"/>
                  </a:lnTo>
                  <a:lnTo>
                    <a:pt x="265623" y="119299"/>
                  </a:lnTo>
                  <a:lnTo>
                    <a:pt x="262423" y="109017"/>
                  </a:lnTo>
                  <a:lnTo>
                    <a:pt x="258626" y="107983"/>
                  </a:lnTo>
                  <a:lnTo>
                    <a:pt x="228513" y="107171"/>
                  </a:lnTo>
                  <a:lnTo>
                    <a:pt x="198291" y="135144"/>
                  </a:lnTo>
                  <a:lnTo>
                    <a:pt x="193962" y="142967"/>
                  </a:lnTo>
                  <a:lnTo>
                    <a:pt x="179420" y="193295"/>
                  </a:lnTo>
                  <a:lnTo>
                    <a:pt x="178757" y="216482"/>
                  </a:lnTo>
                  <a:lnTo>
                    <a:pt x="182194" y="225419"/>
                  </a:lnTo>
                  <a:lnTo>
                    <a:pt x="195181" y="241936"/>
                  </a:lnTo>
                  <a:lnTo>
                    <a:pt x="202722" y="246434"/>
                  </a:lnTo>
                  <a:lnTo>
                    <a:pt x="217934" y="248965"/>
                  </a:lnTo>
                  <a:lnTo>
                    <a:pt x="259836" y="249969"/>
                  </a:lnTo>
                  <a:lnTo>
                    <a:pt x="290088" y="240514"/>
                  </a:lnTo>
                  <a:lnTo>
                    <a:pt x="319689" y="227648"/>
                  </a:lnTo>
                  <a:lnTo>
                    <a:pt x="333375" y="2262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SMARTInkShape-2741"/>
            <p:cNvSpPr/>
            <p:nvPr>
              <p:custDataLst>
                <p:tags r:id="rId79"/>
              </p:custDataLst>
            </p:nvPr>
          </p:nvSpPr>
          <p:spPr>
            <a:xfrm>
              <a:off x="4288068" y="1250156"/>
              <a:ext cx="81527" cy="176195"/>
            </a:xfrm>
            <a:custGeom>
              <a:avLst/>
              <a:gdLst/>
              <a:ahLst/>
              <a:cxnLst/>
              <a:rect l="0" t="0" r="0" b="0"/>
              <a:pathLst>
                <a:path w="81527" h="176195">
                  <a:moveTo>
                    <a:pt x="69620" y="0"/>
                  </a:moveTo>
                  <a:lnTo>
                    <a:pt x="69620" y="0"/>
                  </a:lnTo>
                  <a:lnTo>
                    <a:pt x="59369" y="0"/>
                  </a:lnTo>
                  <a:lnTo>
                    <a:pt x="29768" y="27988"/>
                  </a:lnTo>
                  <a:lnTo>
                    <a:pt x="25449" y="39339"/>
                  </a:lnTo>
                  <a:lnTo>
                    <a:pt x="10004" y="98037"/>
                  </a:lnTo>
                  <a:lnTo>
                    <a:pt x="2272" y="114891"/>
                  </a:lnTo>
                  <a:lnTo>
                    <a:pt x="0" y="128674"/>
                  </a:lnTo>
                  <a:lnTo>
                    <a:pt x="2518" y="140091"/>
                  </a:lnTo>
                  <a:lnTo>
                    <a:pt x="6724" y="149575"/>
                  </a:lnTo>
                  <a:lnTo>
                    <a:pt x="10414" y="162352"/>
                  </a:lnTo>
                  <a:lnTo>
                    <a:pt x="15965" y="170494"/>
                  </a:lnTo>
                  <a:lnTo>
                    <a:pt x="22843" y="174994"/>
                  </a:lnTo>
                  <a:lnTo>
                    <a:pt x="26529" y="176194"/>
                  </a:lnTo>
                  <a:lnTo>
                    <a:pt x="30309" y="175671"/>
                  </a:lnTo>
                  <a:lnTo>
                    <a:pt x="45881" y="168854"/>
                  </a:lnTo>
                  <a:lnTo>
                    <a:pt x="49825" y="168132"/>
                  </a:lnTo>
                  <a:lnTo>
                    <a:pt x="67271" y="156563"/>
                  </a:lnTo>
                  <a:lnTo>
                    <a:pt x="81526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SMARTInkShape-2742"/>
            <p:cNvSpPr/>
            <p:nvPr>
              <p:custDataLst>
                <p:tags r:id="rId80"/>
              </p:custDataLst>
            </p:nvPr>
          </p:nvSpPr>
          <p:spPr>
            <a:xfrm>
              <a:off x="4083844" y="1250316"/>
              <a:ext cx="142876" cy="176573"/>
            </a:xfrm>
            <a:custGeom>
              <a:avLst/>
              <a:gdLst/>
              <a:ahLst/>
              <a:cxnLst/>
              <a:rect l="0" t="0" r="0" b="0"/>
              <a:pathLst>
                <a:path w="142876" h="176573">
                  <a:moveTo>
                    <a:pt x="0" y="118903"/>
                  </a:moveTo>
                  <a:lnTo>
                    <a:pt x="0" y="118903"/>
                  </a:lnTo>
                  <a:lnTo>
                    <a:pt x="0" y="112582"/>
                  </a:lnTo>
                  <a:lnTo>
                    <a:pt x="1323" y="110720"/>
                  </a:lnTo>
                  <a:lnTo>
                    <a:pt x="3527" y="109479"/>
                  </a:lnTo>
                  <a:lnTo>
                    <a:pt x="12125" y="107324"/>
                  </a:lnTo>
                  <a:lnTo>
                    <a:pt x="28333" y="107040"/>
                  </a:lnTo>
                  <a:lnTo>
                    <a:pt x="35964" y="103488"/>
                  </a:lnTo>
                  <a:lnTo>
                    <a:pt x="43765" y="98822"/>
                  </a:lnTo>
                  <a:lnTo>
                    <a:pt x="55594" y="94873"/>
                  </a:lnTo>
                  <a:lnTo>
                    <a:pt x="83345" y="74560"/>
                  </a:lnTo>
                  <a:lnTo>
                    <a:pt x="87313" y="73466"/>
                  </a:lnTo>
                  <a:lnTo>
                    <a:pt x="89959" y="71414"/>
                  </a:lnTo>
                  <a:lnTo>
                    <a:pt x="103295" y="50231"/>
                  </a:lnTo>
                  <a:lnTo>
                    <a:pt x="106648" y="37752"/>
                  </a:lnTo>
                  <a:lnTo>
                    <a:pt x="96861" y="25500"/>
                  </a:lnTo>
                  <a:lnTo>
                    <a:pt x="95391" y="13564"/>
                  </a:lnTo>
                  <a:lnTo>
                    <a:pt x="95292" y="5964"/>
                  </a:lnTo>
                  <a:lnTo>
                    <a:pt x="93955" y="3923"/>
                  </a:lnTo>
                  <a:lnTo>
                    <a:pt x="91740" y="2562"/>
                  </a:lnTo>
                  <a:lnTo>
                    <a:pt x="83127" y="199"/>
                  </a:lnTo>
                  <a:lnTo>
                    <a:pt x="77514" y="0"/>
                  </a:lnTo>
                  <a:lnTo>
                    <a:pt x="70610" y="3439"/>
                  </a:lnTo>
                  <a:lnTo>
                    <a:pt x="63132" y="8054"/>
                  </a:lnTo>
                  <a:lnTo>
                    <a:pt x="55399" y="10106"/>
                  </a:lnTo>
                  <a:lnTo>
                    <a:pt x="52807" y="11975"/>
                  </a:lnTo>
                  <a:lnTo>
                    <a:pt x="51080" y="14545"/>
                  </a:lnTo>
                  <a:lnTo>
                    <a:pt x="47837" y="20928"/>
                  </a:lnTo>
                  <a:lnTo>
                    <a:pt x="39897" y="31959"/>
                  </a:lnTo>
                  <a:lnTo>
                    <a:pt x="25630" y="73606"/>
                  </a:lnTo>
                  <a:lnTo>
                    <a:pt x="23972" y="109166"/>
                  </a:lnTo>
                  <a:lnTo>
                    <a:pt x="27411" y="118103"/>
                  </a:lnTo>
                  <a:lnTo>
                    <a:pt x="32026" y="126485"/>
                  </a:lnTo>
                  <a:lnTo>
                    <a:pt x="35948" y="138641"/>
                  </a:lnTo>
                  <a:lnTo>
                    <a:pt x="52146" y="158576"/>
                  </a:lnTo>
                  <a:lnTo>
                    <a:pt x="59777" y="162994"/>
                  </a:lnTo>
                  <a:lnTo>
                    <a:pt x="67577" y="166280"/>
                  </a:lnTo>
                  <a:lnTo>
                    <a:pt x="79407" y="174245"/>
                  </a:lnTo>
                  <a:lnTo>
                    <a:pt x="87327" y="176572"/>
                  </a:lnTo>
                  <a:lnTo>
                    <a:pt x="98784" y="174079"/>
                  </a:lnTo>
                  <a:lnTo>
                    <a:pt x="130397" y="165500"/>
                  </a:lnTo>
                  <a:lnTo>
                    <a:pt x="142875" y="1546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SMARTInkShape-2743"/>
            <p:cNvSpPr/>
            <p:nvPr>
              <p:custDataLst>
                <p:tags r:id="rId81"/>
              </p:custDataLst>
            </p:nvPr>
          </p:nvSpPr>
          <p:spPr>
            <a:xfrm>
              <a:off x="3964781" y="1183037"/>
              <a:ext cx="12314" cy="281433"/>
            </a:xfrm>
            <a:custGeom>
              <a:avLst/>
              <a:gdLst/>
              <a:ahLst/>
              <a:cxnLst/>
              <a:rect l="0" t="0" r="0" b="0"/>
              <a:pathLst>
                <a:path w="12314" h="281433">
                  <a:moveTo>
                    <a:pt x="12313" y="0"/>
                  </a:moveTo>
                  <a:lnTo>
                    <a:pt x="12313" y="0"/>
                  </a:lnTo>
                  <a:lnTo>
                    <a:pt x="11971" y="28947"/>
                  </a:lnTo>
                  <a:lnTo>
                    <a:pt x="11911" y="86820"/>
                  </a:lnTo>
                  <a:lnTo>
                    <a:pt x="10584" y="126867"/>
                  </a:lnTo>
                  <a:lnTo>
                    <a:pt x="736" y="185962"/>
                  </a:lnTo>
                  <a:lnTo>
                    <a:pt x="19" y="242915"/>
                  </a:lnTo>
                  <a:lnTo>
                    <a:pt x="0" y="280720"/>
                  </a:lnTo>
                  <a:lnTo>
                    <a:pt x="11907" y="281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1" name="SMARTInkShape-Group1389"/>
          <p:cNvGrpSpPr/>
          <p:nvPr/>
        </p:nvGrpSpPr>
        <p:grpSpPr>
          <a:xfrm>
            <a:off x="4048125" y="1762125"/>
            <a:ext cx="1617389" cy="345267"/>
            <a:chOff x="4048125" y="1762125"/>
            <a:chExt cx="1617389" cy="345267"/>
          </a:xfrm>
        </p:grpSpPr>
        <p:sp>
          <p:nvSpPr>
            <p:cNvPr id="1042" name="SMARTInkShape-2744"/>
            <p:cNvSpPr/>
            <p:nvPr>
              <p:custDataLst>
                <p:tags r:id="rId56"/>
              </p:custDataLst>
            </p:nvPr>
          </p:nvSpPr>
          <p:spPr>
            <a:xfrm>
              <a:off x="5560423" y="1821656"/>
              <a:ext cx="105091" cy="178387"/>
            </a:xfrm>
            <a:custGeom>
              <a:avLst/>
              <a:gdLst/>
              <a:ahLst/>
              <a:cxnLst/>
              <a:rect l="0" t="0" r="0" b="0"/>
              <a:pathLst>
                <a:path w="105091" h="178387">
                  <a:moveTo>
                    <a:pt x="59327" y="11907"/>
                  </a:moveTo>
                  <a:lnTo>
                    <a:pt x="59327" y="11907"/>
                  </a:lnTo>
                  <a:lnTo>
                    <a:pt x="49076" y="11907"/>
                  </a:lnTo>
                  <a:lnTo>
                    <a:pt x="48524" y="13229"/>
                  </a:lnTo>
                  <a:lnTo>
                    <a:pt x="47912" y="18227"/>
                  </a:lnTo>
                  <a:lnTo>
                    <a:pt x="44111" y="24858"/>
                  </a:lnTo>
                  <a:lnTo>
                    <a:pt x="15542" y="69052"/>
                  </a:lnTo>
                  <a:lnTo>
                    <a:pt x="5050" y="96748"/>
                  </a:lnTo>
                  <a:lnTo>
                    <a:pt x="0" y="146051"/>
                  </a:lnTo>
                  <a:lnTo>
                    <a:pt x="3414" y="154429"/>
                  </a:lnTo>
                  <a:lnTo>
                    <a:pt x="8019" y="162562"/>
                  </a:lnTo>
                  <a:lnTo>
                    <a:pt x="10065" y="170587"/>
                  </a:lnTo>
                  <a:lnTo>
                    <a:pt x="11934" y="173256"/>
                  </a:lnTo>
                  <a:lnTo>
                    <a:pt x="14502" y="175035"/>
                  </a:lnTo>
                  <a:lnTo>
                    <a:pt x="20884" y="177012"/>
                  </a:lnTo>
                  <a:lnTo>
                    <a:pt x="39646" y="178386"/>
                  </a:lnTo>
                  <a:lnTo>
                    <a:pt x="47494" y="174973"/>
                  </a:lnTo>
                  <a:lnTo>
                    <a:pt x="67274" y="159597"/>
                  </a:lnTo>
                  <a:lnTo>
                    <a:pt x="83141" y="152205"/>
                  </a:lnTo>
                  <a:lnTo>
                    <a:pt x="87109" y="149095"/>
                  </a:lnTo>
                  <a:lnTo>
                    <a:pt x="91518" y="142112"/>
                  </a:lnTo>
                  <a:lnTo>
                    <a:pt x="105090" y="104798"/>
                  </a:lnTo>
                  <a:lnTo>
                    <a:pt x="102597" y="92438"/>
                  </a:lnTo>
                  <a:lnTo>
                    <a:pt x="96537" y="69266"/>
                  </a:lnTo>
                  <a:lnTo>
                    <a:pt x="94018" y="50626"/>
                  </a:lnTo>
                  <a:lnTo>
                    <a:pt x="85628" y="31610"/>
                  </a:lnTo>
                  <a:lnTo>
                    <a:pt x="67069" y="8442"/>
                  </a:lnTo>
                  <a:lnTo>
                    <a:pt x="59240" y="3752"/>
                  </a:lnTo>
                  <a:lnTo>
                    <a:pt x="49755" y="741"/>
                  </a:lnTo>
                  <a:lnTo>
                    <a:pt x="236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SMARTInkShape-2745"/>
            <p:cNvSpPr/>
            <p:nvPr>
              <p:custDataLst>
                <p:tags r:id="rId57"/>
              </p:custDataLst>
            </p:nvPr>
          </p:nvSpPr>
          <p:spPr>
            <a:xfrm>
              <a:off x="5383630" y="1809750"/>
              <a:ext cx="93246" cy="213598"/>
            </a:xfrm>
            <a:custGeom>
              <a:avLst/>
              <a:gdLst/>
              <a:ahLst/>
              <a:cxnLst/>
              <a:rect l="0" t="0" r="0" b="0"/>
              <a:pathLst>
                <a:path w="93246" h="213598">
                  <a:moveTo>
                    <a:pt x="93245" y="0"/>
                  </a:moveTo>
                  <a:lnTo>
                    <a:pt x="93245" y="0"/>
                  </a:lnTo>
                  <a:lnTo>
                    <a:pt x="82994" y="0"/>
                  </a:lnTo>
                  <a:lnTo>
                    <a:pt x="71233" y="10252"/>
                  </a:lnTo>
                  <a:lnTo>
                    <a:pt x="41492" y="63908"/>
                  </a:lnTo>
                  <a:lnTo>
                    <a:pt x="15890" y="106687"/>
                  </a:lnTo>
                  <a:lnTo>
                    <a:pt x="0" y="162691"/>
                  </a:lnTo>
                  <a:lnTo>
                    <a:pt x="2414" y="175053"/>
                  </a:lnTo>
                  <a:lnTo>
                    <a:pt x="7683" y="189451"/>
                  </a:lnTo>
                  <a:lnTo>
                    <a:pt x="8422" y="193770"/>
                  </a:lnTo>
                  <a:lnTo>
                    <a:pt x="12771" y="202096"/>
                  </a:lnTo>
                  <a:lnTo>
                    <a:pt x="15784" y="206168"/>
                  </a:lnTo>
                  <a:lnTo>
                    <a:pt x="26187" y="210692"/>
                  </a:lnTo>
                  <a:lnTo>
                    <a:pt x="48102" y="213597"/>
                  </a:lnTo>
                  <a:lnTo>
                    <a:pt x="77201" y="203998"/>
                  </a:lnTo>
                  <a:lnTo>
                    <a:pt x="93245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SMARTInkShape-2746"/>
            <p:cNvSpPr/>
            <p:nvPr>
              <p:custDataLst>
                <p:tags r:id="rId58"/>
              </p:custDataLst>
            </p:nvPr>
          </p:nvSpPr>
          <p:spPr>
            <a:xfrm>
              <a:off x="5191689" y="1821660"/>
              <a:ext cx="106532" cy="214308"/>
            </a:xfrm>
            <a:custGeom>
              <a:avLst/>
              <a:gdLst/>
              <a:ahLst/>
              <a:cxnLst/>
              <a:rect l="0" t="0" r="0" b="0"/>
              <a:pathLst>
                <a:path w="106532" h="214308">
                  <a:moveTo>
                    <a:pt x="47061" y="11903"/>
                  </a:moveTo>
                  <a:lnTo>
                    <a:pt x="47061" y="11903"/>
                  </a:lnTo>
                  <a:lnTo>
                    <a:pt x="47061" y="141"/>
                  </a:lnTo>
                  <a:lnTo>
                    <a:pt x="35646" y="0"/>
                  </a:lnTo>
                  <a:lnTo>
                    <a:pt x="28980" y="6318"/>
                  </a:lnTo>
                  <a:lnTo>
                    <a:pt x="25796" y="12948"/>
                  </a:lnTo>
                  <a:lnTo>
                    <a:pt x="24946" y="16568"/>
                  </a:lnTo>
                  <a:lnTo>
                    <a:pt x="23058" y="18982"/>
                  </a:lnTo>
                  <a:lnTo>
                    <a:pt x="17431" y="21664"/>
                  </a:lnTo>
                  <a:lnTo>
                    <a:pt x="15401" y="23701"/>
                  </a:lnTo>
                  <a:lnTo>
                    <a:pt x="13147" y="29493"/>
                  </a:lnTo>
                  <a:lnTo>
                    <a:pt x="11389" y="74957"/>
                  </a:lnTo>
                  <a:lnTo>
                    <a:pt x="14891" y="83142"/>
                  </a:lnTo>
                  <a:lnTo>
                    <a:pt x="17677" y="87177"/>
                  </a:lnTo>
                  <a:lnTo>
                    <a:pt x="74715" y="134933"/>
                  </a:lnTo>
                  <a:lnTo>
                    <a:pt x="104237" y="164332"/>
                  </a:lnTo>
                  <a:lnTo>
                    <a:pt x="105546" y="169166"/>
                  </a:lnTo>
                  <a:lnTo>
                    <a:pt x="106531" y="184359"/>
                  </a:lnTo>
                  <a:lnTo>
                    <a:pt x="103037" y="191296"/>
                  </a:lnTo>
                  <a:lnTo>
                    <a:pt x="100253" y="194998"/>
                  </a:lnTo>
                  <a:lnTo>
                    <a:pt x="93633" y="199112"/>
                  </a:lnTo>
                  <a:lnTo>
                    <a:pt x="86279" y="202263"/>
                  </a:lnTo>
                  <a:lnTo>
                    <a:pt x="74704" y="210152"/>
                  </a:lnTo>
                  <a:lnTo>
                    <a:pt x="62894" y="213077"/>
                  </a:lnTo>
                  <a:lnTo>
                    <a:pt x="3721" y="214306"/>
                  </a:lnTo>
                  <a:lnTo>
                    <a:pt x="1341" y="214307"/>
                  </a:lnTo>
                  <a:lnTo>
                    <a:pt x="706" y="212985"/>
                  </a:lnTo>
                  <a:lnTo>
                    <a:pt x="0" y="207988"/>
                  </a:lnTo>
                  <a:lnTo>
                    <a:pt x="3214" y="201357"/>
                  </a:lnTo>
                  <a:lnTo>
                    <a:pt x="57631" y="142893"/>
                  </a:lnTo>
                  <a:lnTo>
                    <a:pt x="70874" y="1190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SMARTInkShape-2747"/>
            <p:cNvSpPr/>
            <p:nvPr>
              <p:custDataLst>
                <p:tags r:id="rId59"/>
              </p:custDataLst>
            </p:nvPr>
          </p:nvSpPr>
          <p:spPr>
            <a:xfrm>
              <a:off x="4929188" y="1869445"/>
              <a:ext cx="190501" cy="178337"/>
            </a:xfrm>
            <a:custGeom>
              <a:avLst/>
              <a:gdLst/>
              <a:ahLst/>
              <a:cxnLst/>
              <a:rect l="0" t="0" r="0" b="0"/>
              <a:pathLst>
                <a:path w="190501" h="178337">
                  <a:moveTo>
                    <a:pt x="0" y="118899"/>
                  </a:moveTo>
                  <a:lnTo>
                    <a:pt x="0" y="118899"/>
                  </a:lnTo>
                  <a:lnTo>
                    <a:pt x="0" y="125219"/>
                  </a:lnTo>
                  <a:lnTo>
                    <a:pt x="1322" y="127081"/>
                  </a:lnTo>
                  <a:lnTo>
                    <a:pt x="3527" y="128323"/>
                  </a:lnTo>
                  <a:lnTo>
                    <a:pt x="6320" y="129150"/>
                  </a:lnTo>
                  <a:lnTo>
                    <a:pt x="9505" y="128379"/>
                  </a:lnTo>
                  <a:lnTo>
                    <a:pt x="24121" y="121164"/>
                  </a:lnTo>
                  <a:lnTo>
                    <a:pt x="57932" y="112711"/>
                  </a:lnTo>
                  <a:lnTo>
                    <a:pt x="73755" y="102366"/>
                  </a:lnTo>
                  <a:lnTo>
                    <a:pt x="101768" y="64401"/>
                  </a:lnTo>
                  <a:lnTo>
                    <a:pt x="105559" y="51745"/>
                  </a:lnTo>
                  <a:lnTo>
                    <a:pt x="107094" y="19692"/>
                  </a:lnTo>
                  <a:lnTo>
                    <a:pt x="105790" y="17042"/>
                  </a:lnTo>
                  <a:lnTo>
                    <a:pt x="103601" y="15276"/>
                  </a:lnTo>
                  <a:lnTo>
                    <a:pt x="100817" y="14098"/>
                  </a:lnTo>
                  <a:lnTo>
                    <a:pt x="98961" y="11990"/>
                  </a:lnTo>
                  <a:lnTo>
                    <a:pt x="96899" y="6120"/>
                  </a:lnTo>
                  <a:lnTo>
                    <a:pt x="95026" y="4026"/>
                  </a:lnTo>
                  <a:lnTo>
                    <a:pt x="85143" y="388"/>
                  </a:lnTo>
                  <a:lnTo>
                    <a:pt x="77556" y="0"/>
                  </a:lnTo>
                  <a:lnTo>
                    <a:pt x="70628" y="3437"/>
                  </a:lnTo>
                  <a:lnTo>
                    <a:pt x="43608" y="27828"/>
                  </a:lnTo>
                  <a:lnTo>
                    <a:pt x="39225" y="39176"/>
                  </a:lnTo>
                  <a:lnTo>
                    <a:pt x="35954" y="51716"/>
                  </a:lnTo>
                  <a:lnTo>
                    <a:pt x="27998" y="67537"/>
                  </a:lnTo>
                  <a:lnTo>
                    <a:pt x="23975" y="127000"/>
                  </a:lnTo>
                  <a:lnTo>
                    <a:pt x="27412" y="139257"/>
                  </a:lnTo>
                  <a:lnTo>
                    <a:pt x="40398" y="157904"/>
                  </a:lnTo>
                  <a:lnTo>
                    <a:pt x="51804" y="170290"/>
                  </a:lnTo>
                  <a:lnTo>
                    <a:pt x="63151" y="174813"/>
                  </a:lnTo>
                  <a:lnTo>
                    <a:pt x="119891" y="178336"/>
                  </a:lnTo>
                  <a:lnTo>
                    <a:pt x="133982" y="177065"/>
                  </a:lnTo>
                  <a:lnTo>
                    <a:pt x="174394" y="156761"/>
                  </a:lnTo>
                  <a:lnTo>
                    <a:pt x="190500" y="1427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SMARTInkShape-2748"/>
            <p:cNvSpPr/>
            <p:nvPr>
              <p:custDataLst>
                <p:tags r:id="rId60"/>
              </p:custDataLst>
            </p:nvPr>
          </p:nvSpPr>
          <p:spPr>
            <a:xfrm>
              <a:off x="4762500" y="1833563"/>
              <a:ext cx="119064" cy="214312"/>
            </a:xfrm>
            <a:custGeom>
              <a:avLst/>
              <a:gdLst/>
              <a:ahLst/>
              <a:cxnLst/>
              <a:rect l="0" t="0" r="0" b="0"/>
              <a:pathLst>
                <a:path w="119064" h="214312">
                  <a:moveTo>
                    <a:pt x="0" y="119062"/>
                  </a:moveTo>
                  <a:lnTo>
                    <a:pt x="0" y="119062"/>
                  </a:lnTo>
                  <a:lnTo>
                    <a:pt x="0" y="125383"/>
                  </a:lnTo>
                  <a:lnTo>
                    <a:pt x="3527" y="132014"/>
                  </a:lnTo>
                  <a:lnTo>
                    <a:pt x="8182" y="139370"/>
                  </a:lnTo>
                  <a:lnTo>
                    <a:pt x="11170" y="154872"/>
                  </a:lnTo>
                  <a:lnTo>
                    <a:pt x="12902" y="164082"/>
                  </a:lnTo>
                  <a:lnTo>
                    <a:pt x="24800" y="201835"/>
                  </a:lnTo>
                  <a:lnTo>
                    <a:pt x="35718" y="214311"/>
                  </a:lnTo>
                  <a:lnTo>
                    <a:pt x="29398" y="207991"/>
                  </a:lnTo>
                  <a:lnTo>
                    <a:pt x="26295" y="201360"/>
                  </a:lnTo>
                  <a:lnTo>
                    <a:pt x="23856" y="152449"/>
                  </a:lnTo>
                  <a:lnTo>
                    <a:pt x="38514" y="98532"/>
                  </a:lnTo>
                  <a:lnTo>
                    <a:pt x="71510" y="39022"/>
                  </a:lnTo>
                  <a:lnTo>
                    <a:pt x="104806" y="2409"/>
                  </a:lnTo>
                  <a:lnTo>
                    <a:pt x="1190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2749"/>
            <p:cNvSpPr/>
            <p:nvPr>
              <p:custDataLst>
                <p:tags r:id="rId61"/>
              </p:custDataLst>
            </p:nvPr>
          </p:nvSpPr>
          <p:spPr>
            <a:xfrm>
              <a:off x="4524375" y="190500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27988" y="47625"/>
                  </a:lnTo>
                  <a:lnTo>
                    <a:pt x="35810" y="44097"/>
                  </a:lnTo>
                  <a:lnTo>
                    <a:pt x="87781" y="15737"/>
                  </a:lnTo>
                  <a:lnTo>
                    <a:pt x="114421" y="23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2750"/>
            <p:cNvSpPr/>
            <p:nvPr>
              <p:custDataLst>
                <p:tags r:id="rId62"/>
              </p:custDataLst>
            </p:nvPr>
          </p:nvSpPr>
          <p:spPr>
            <a:xfrm>
              <a:off x="4548725" y="1762125"/>
              <a:ext cx="118526" cy="307908"/>
            </a:xfrm>
            <a:custGeom>
              <a:avLst/>
              <a:gdLst/>
              <a:ahLst/>
              <a:cxnLst/>
              <a:rect l="0" t="0" r="0" b="0"/>
              <a:pathLst>
                <a:path w="118526" h="307908">
                  <a:moveTo>
                    <a:pt x="47088" y="297656"/>
                  </a:moveTo>
                  <a:lnTo>
                    <a:pt x="47088" y="297656"/>
                  </a:lnTo>
                  <a:lnTo>
                    <a:pt x="47088" y="307907"/>
                  </a:lnTo>
                  <a:lnTo>
                    <a:pt x="47088" y="281124"/>
                  </a:lnTo>
                  <a:lnTo>
                    <a:pt x="45765" y="278697"/>
                  </a:lnTo>
                  <a:lnTo>
                    <a:pt x="43560" y="277079"/>
                  </a:lnTo>
                  <a:lnTo>
                    <a:pt x="40767" y="276001"/>
                  </a:lnTo>
                  <a:lnTo>
                    <a:pt x="38905" y="272636"/>
                  </a:lnTo>
                  <a:lnTo>
                    <a:pt x="34961" y="256582"/>
                  </a:lnTo>
                  <a:lnTo>
                    <a:pt x="27326" y="241536"/>
                  </a:lnTo>
                  <a:lnTo>
                    <a:pt x="23152" y="222232"/>
                  </a:lnTo>
                  <a:lnTo>
                    <a:pt x="15448" y="206222"/>
                  </a:lnTo>
                  <a:lnTo>
                    <a:pt x="2184" y="154540"/>
                  </a:lnTo>
                  <a:lnTo>
                    <a:pt x="0" y="129304"/>
                  </a:lnTo>
                  <a:lnTo>
                    <a:pt x="17213" y="73605"/>
                  </a:lnTo>
                  <a:lnTo>
                    <a:pt x="26005" y="39009"/>
                  </a:lnTo>
                  <a:lnTo>
                    <a:pt x="29064" y="33943"/>
                  </a:lnTo>
                  <a:lnTo>
                    <a:pt x="61468" y="8130"/>
                  </a:lnTo>
                  <a:lnTo>
                    <a:pt x="70236" y="3614"/>
                  </a:lnTo>
                  <a:lnTo>
                    <a:pt x="86137" y="1071"/>
                  </a:lnTo>
                  <a:lnTo>
                    <a:pt x="118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2751"/>
            <p:cNvSpPr/>
            <p:nvPr>
              <p:custDataLst>
                <p:tags r:id="rId63"/>
              </p:custDataLst>
            </p:nvPr>
          </p:nvSpPr>
          <p:spPr>
            <a:xfrm>
              <a:off x="4262438" y="1881191"/>
              <a:ext cx="178594" cy="190436"/>
            </a:xfrm>
            <a:custGeom>
              <a:avLst/>
              <a:gdLst/>
              <a:ahLst/>
              <a:cxnLst/>
              <a:rect l="0" t="0" r="0" b="0"/>
              <a:pathLst>
                <a:path w="178594" h="190436">
                  <a:moveTo>
                    <a:pt x="0" y="142872"/>
                  </a:moveTo>
                  <a:lnTo>
                    <a:pt x="0" y="142872"/>
                  </a:lnTo>
                  <a:lnTo>
                    <a:pt x="10250" y="142872"/>
                  </a:lnTo>
                  <a:lnTo>
                    <a:pt x="29267" y="133366"/>
                  </a:lnTo>
                  <a:lnTo>
                    <a:pt x="87538" y="87297"/>
                  </a:lnTo>
                  <a:lnTo>
                    <a:pt x="110632" y="67464"/>
                  </a:lnTo>
                  <a:lnTo>
                    <a:pt x="115315" y="59527"/>
                  </a:lnTo>
                  <a:lnTo>
                    <a:pt x="118719" y="51590"/>
                  </a:lnTo>
                  <a:lnTo>
                    <a:pt x="126751" y="39684"/>
                  </a:lnTo>
                  <a:lnTo>
                    <a:pt x="129719" y="27778"/>
                  </a:lnTo>
                  <a:lnTo>
                    <a:pt x="130804" y="14255"/>
                  </a:lnTo>
                  <a:lnTo>
                    <a:pt x="129535" y="13471"/>
                  </a:lnTo>
                  <a:lnTo>
                    <a:pt x="124598" y="12600"/>
                  </a:lnTo>
                  <a:lnTo>
                    <a:pt x="122753" y="11044"/>
                  </a:lnTo>
                  <a:lnTo>
                    <a:pt x="119206" y="505"/>
                  </a:lnTo>
                  <a:lnTo>
                    <a:pt x="100981" y="0"/>
                  </a:lnTo>
                  <a:lnTo>
                    <a:pt x="94270" y="3526"/>
                  </a:lnTo>
                  <a:lnTo>
                    <a:pt x="90628" y="6318"/>
                  </a:lnTo>
                  <a:lnTo>
                    <a:pt x="86581" y="12948"/>
                  </a:lnTo>
                  <a:lnTo>
                    <a:pt x="83459" y="20305"/>
                  </a:lnTo>
                  <a:lnTo>
                    <a:pt x="75587" y="31884"/>
                  </a:lnTo>
                  <a:lnTo>
                    <a:pt x="61348" y="80074"/>
                  </a:lnTo>
                  <a:lnTo>
                    <a:pt x="61212" y="111260"/>
                  </a:lnTo>
                  <a:lnTo>
                    <a:pt x="71688" y="149253"/>
                  </a:lnTo>
                  <a:lnTo>
                    <a:pt x="87867" y="170448"/>
                  </a:lnTo>
                  <a:lnTo>
                    <a:pt x="99383" y="182498"/>
                  </a:lnTo>
                  <a:lnTo>
                    <a:pt x="110757" y="186942"/>
                  </a:lnTo>
                  <a:lnTo>
                    <a:pt x="162536" y="190435"/>
                  </a:lnTo>
                  <a:lnTo>
                    <a:pt x="168369" y="186941"/>
                  </a:lnTo>
                  <a:lnTo>
                    <a:pt x="178593" y="178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SMARTInkShape-2752"/>
            <p:cNvSpPr/>
            <p:nvPr>
              <p:custDataLst>
                <p:tags r:id="rId64"/>
              </p:custDataLst>
            </p:nvPr>
          </p:nvSpPr>
          <p:spPr>
            <a:xfrm>
              <a:off x="4048125" y="1845527"/>
              <a:ext cx="202407" cy="261865"/>
            </a:xfrm>
            <a:custGeom>
              <a:avLst/>
              <a:gdLst/>
              <a:ahLst/>
              <a:cxnLst/>
              <a:rect l="0" t="0" r="0" b="0"/>
              <a:pathLst>
                <a:path w="202407" h="261865">
                  <a:moveTo>
                    <a:pt x="0" y="35661"/>
                  </a:moveTo>
                  <a:lnTo>
                    <a:pt x="0" y="35661"/>
                  </a:lnTo>
                  <a:lnTo>
                    <a:pt x="0" y="28801"/>
                  </a:lnTo>
                  <a:lnTo>
                    <a:pt x="0" y="34496"/>
                  </a:lnTo>
                  <a:lnTo>
                    <a:pt x="10251" y="35558"/>
                  </a:lnTo>
                  <a:lnTo>
                    <a:pt x="11171" y="39143"/>
                  </a:lnTo>
                  <a:lnTo>
                    <a:pt x="11761" y="52223"/>
                  </a:lnTo>
                  <a:lnTo>
                    <a:pt x="15369" y="59779"/>
                  </a:lnTo>
                  <a:lnTo>
                    <a:pt x="20060" y="67547"/>
                  </a:lnTo>
                  <a:lnTo>
                    <a:pt x="22701" y="80680"/>
                  </a:lnTo>
                  <a:lnTo>
                    <a:pt x="25038" y="122118"/>
                  </a:lnTo>
                  <a:lnTo>
                    <a:pt x="33217" y="145392"/>
                  </a:lnTo>
                  <a:lnTo>
                    <a:pt x="36944" y="196912"/>
                  </a:lnTo>
                  <a:lnTo>
                    <a:pt x="45123" y="213965"/>
                  </a:lnTo>
                  <a:lnTo>
                    <a:pt x="47625" y="261864"/>
                  </a:lnTo>
                  <a:lnTo>
                    <a:pt x="47625" y="233891"/>
                  </a:lnTo>
                  <a:lnTo>
                    <a:pt x="44097" y="226069"/>
                  </a:lnTo>
                  <a:lnTo>
                    <a:pt x="41304" y="222131"/>
                  </a:lnTo>
                  <a:lnTo>
                    <a:pt x="37374" y="203947"/>
                  </a:lnTo>
                  <a:lnTo>
                    <a:pt x="35747" y="147985"/>
                  </a:lnTo>
                  <a:lnTo>
                    <a:pt x="37042" y="92112"/>
                  </a:lnTo>
                  <a:lnTo>
                    <a:pt x="50417" y="59757"/>
                  </a:lnTo>
                  <a:lnTo>
                    <a:pt x="67836" y="32807"/>
                  </a:lnTo>
                  <a:lnTo>
                    <a:pt x="103197" y="5004"/>
                  </a:lnTo>
                  <a:lnTo>
                    <a:pt x="115096" y="1442"/>
                  </a:lnTo>
                  <a:lnTo>
                    <a:pt x="157095" y="0"/>
                  </a:lnTo>
                  <a:lnTo>
                    <a:pt x="202406" y="11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SMARTInkShape-Group1390"/>
          <p:cNvGrpSpPr/>
          <p:nvPr/>
        </p:nvGrpSpPr>
        <p:grpSpPr>
          <a:xfrm>
            <a:off x="5976995" y="1643063"/>
            <a:ext cx="1044794" cy="416719"/>
            <a:chOff x="5976995" y="1643063"/>
            <a:chExt cx="1044794" cy="416719"/>
          </a:xfrm>
        </p:grpSpPr>
        <p:sp>
          <p:nvSpPr>
            <p:cNvPr id="1052" name="SMARTInkShape-2753"/>
            <p:cNvSpPr/>
            <p:nvPr>
              <p:custDataLst>
                <p:tags r:id="rId51"/>
              </p:custDataLst>
            </p:nvPr>
          </p:nvSpPr>
          <p:spPr>
            <a:xfrm>
              <a:off x="6893719" y="1690688"/>
              <a:ext cx="128070" cy="369094"/>
            </a:xfrm>
            <a:custGeom>
              <a:avLst/>
              <a:gdLst/>
              <a:ahLst/>
              <a:cxnLst/>
              <a:rect l="0" t="0" r="0" b="0"/>
              <a:pathLst>
                <a:path w="128070" h="369094">
                  <a:moveTo>
                    <a:pt x="0" y="0"/>
                  </a:moveTo>
                  <a:lnTo>
                    <a:pt x="0" y="0"/>
                  </a:lnTo>
                  <a:lnTo>
                    <a:pt x="6320" y="0"/>
                  </a:lnTo>
                  <a:lnTo>
                    <a:pt x="8181" y="1322"/>
                  </a:lnTo>
                  <a:lnTo>
                    <a:pt x="9423" y="3527"/>
                  </a:lnTo>
                  <a:lnTo>
                    <a:pt x="11415" y="10251"/>
                  </a:lnTo>
                  <a:lnTo>
                    <a:pt x="56923" y="65100"/>
                  </a:lnTo>
                  <a:lnTo>
                    <a:pt x="80868" y="99094"/>
                  </a:lnTo>
                  <a:lnTo>
                    <a:pt x="106938" y="157601"/>
                  </a:lnTo>
                  <a:lnTo>
                    <a:pt x="127421" y="217042"/>
                  </a:lnTo>
                  <a:lnTo>
                    <a:pt x="128069" y="238015"/>
                  </a:lnTo>
                  <a:lnTo>
                    <a:pt x="117705" y="273038"/>
                  </a:lnTo>
                  <a:lnTo>
                    <a:pt x="97717" y="313424"/>
                  </a:lnTo>
                  <a:lnTo>
                    <a:pt x="47625" y="3690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2754"/>
            <p:cNvSpPr/>
            <p:nvPr>
              <p:custDataLst>
                <p:tags r:id="rId52"/>
              </p:custDataLst>
            </p:nvPr>
          </p:nvSpPr>
          <p:spPr>
            <a:xfrm>
              <a:off x="6560550" y="1726406"/>
              <a:ext cx="297451" cy="249980"/>
            </a:xfrm>
            <a:custGeom>
              <a:avLst/>
              <a:gdLst/>
              <a:ahLst/>
              <a:cxnLst/>
              <a:rect l="0" t="0" r="0" b="0"/>
              <a:pathLst>
                <a:path w="297451" h="249980">
                  <a:moveTo>
                    <a:pt x="83138" y="0"/>
                  </a:moveTo>
                  <a:lnTo>
                    <a:pt x="83138" y="0"/>
                  </a:lnTo>
                  <a:lnTo>
                    <a:pt x="89457" y="0"/>
                  </a:lnTo>
                  <a:lnTo>
                    <a:pt x="91319" y="1323"/>
                  </a:lnTo>
                  <a:lnTo>
                    <a:pt x="92561" y="3528"/>
                  </a:lnTo>
                  <a:lnTo>
                    <a:pt x="94553" y="16572"/>
                  </a:lnTo>
                  <a:lnTo>
                    <a:pt x="95024" y="71775"/>
                  </a:lnTo>
                  <a:lnTo>
                    <a:pt x="95043" y="127020"/>
                  </a:lnTo>
                  <a:lnTo>
                    <a:pt x="98571" y="139356"/>
                  </a:lnTo>
                  <a:lnTo>
                    <a:pt x="103225" y="149249"/>
                  </a:lnTo>
                  <a:lnTo>
                    <a:pt x="106214" y="169906"/>
                  </a:lnTo>
                  <a:lnTo>
                    <a:pt x="106805" y="186432"/>
                  </a:lnTo>
                  <a:lnTo>
                    <a:pt x="108176" y="187788"/>
                  </a:lnTo>
                  <a:lnTo>
                    <a:pt x="118813" y="190491"/>
                  </a:lnTo>
                  <a:lnTo>
                    <a:pt x="112523" y="184177"/>
                  </a:lnTo>
                  <a:lnTo>
                    <a:pt x="109427" y="177548"/>
                  </a:lnTo>
                  <a:lnTo>
                    <a:pt x="108601" y="173928"/>
                  </a:lnTo>
                  <a:lnTo>
                    <a:pt x="101119" y="162512"/>
                  </a:lnTo>
                  <a:lnTo>
                    <a:pt x="94215" y="158217"/>
                  </a:lnTo>
                  <a:lnTo>
                    <a:pt x="86738" y="154986"/>
                  </a:lnTo>
                  <a:lnTo>
                    <a:pt x="73534" y="144731"/>
                  </a:lnTo>
                  <a:lnTo>
                    <a:pt x="65593" y="143425"/>
                  </a:lnTo>
                  <a:lnTo>
                    <a:pt x="54861" y="143038"/>
                  </a:lnTo>
                  <a:lnTo>
                    <a:pt x="47199" y="146475"/>
                  </a:lnTo>
                  <a:lnTo>
                    <a:pt x="19624" y="170867"/>
                  </a:lnTo>
                  <a:lnTo>
                    <a:pt x="5083" y="194755"/>
                  </a:lnTo>
                  <a:lnTo>
                    <a:pt x="839" y="213585"/>
                  </a:lnTo>
                  <a:lnTo>
                    <a:pt x="0" y="230044"/>
                  </a:lnTo>
                  <a:lnTo>
                    <a:pt x="3413" y="238061"/>
                  </a:lnTo>
                  <a:lnTo>
                    <a:pt x="6176" y="242051"/>
                  </a:lnTo>
                  <a:lnTo>
                    <a:pt x="12773" y="246485"/>
                  </a:lnTo>
                  <a:lnTo>
                    <a:pt x="23923" y="248981"/>
                  </a:lnTo>
                  <a:lnTo>
                    <a:pt x="45865" y="249824"/>
                  </a:lnTo>
                  <a:lnTo>
                    <a:pt x="56870" y="246411"/>
                  </a:lnTo>
                  <a:lnTo>
                    <a:pt x="67494" y="241808"/>
                  </a:lnTo>
                  <a:lnTo>
                    <a:pt x="81036" y="239762"/>
                  </a:lnTo>
                  <a:lnTo>
                    <a:pt x="95873" y="231797"/>
                  </a:lnTo>
                  <a:lnTo>
                    <a:pt x="150393" y="193364"/>
                  </a:lnTo>
                  <a:lnTo>
                    <a:pt x="183765" y="159873"/>
                  </a:lnTo>
                  <a:lnTo>
                    <a:pt x="189681" y="148499"/>
                  </a:lnTo>
                  <a:lnTo>
                    <a:pt x="201633" y="143095"/>
                  </a:lnTo>
                  <a:lnTo>
                    <a:pt x="195712" y="142940"/>
                  </a:lnTo>
                  <a:lnTo>
                    <a:pt x="193907" y="144241"/>
                  </a:lnTo>
                  <a:lnTo>
                    <a:pt x="184448" y="159453"/>
                  </a:lnTo>
                  <a:lnTo>
                    <a:pt x="162347" y="188945"/>
                  </a:lnTo>
                  <a:lnTo>
                    <a:pt x="143907" y="236681"/>
                  </a:lnTo>
                  <a:lnTo>
                    <a:pt x="143218" y="243216"/>
                  </a:lnTo>
                  <a:lnTo>
                    <a:pt x="144358" y="245488"/>
                  </a:lnTo>
                  <a:lnTo>
                    <a:pt x="146441" y="247003"/>
                  </a:lnTo>
                  <a:lnTo>
                    <a:pt x="152968" y="249433"/>
                  </a:lnTo>
                  <a:lnTo>
                    <a:pt x="171006" y="249979"/>
                  </a:lnTo>
                  <a:lnTo>
                    <a:pt x="173467" y="248674"/>
                  </a:lnTo>
                  <a:lnTo>
                    <a:pt x="175106" y="246480"/>
                  </a:lnTo>
                  <a:lnTo>
                    <a:pt x="178252" y="240516"/>
                  </a:lnTo>
                  <a:lnTo>
                    <a:pt x="197244" y="218143"/>
                  </a:lnTo>
                  <a:lnTo>
                    <a:pt x="204749" y="202379"/>
                  </a:lnTo>
                  <a:lnTo>
                    <a:pt x="209948" y="194457"/>
                  </a:lnTo>
                  <a:lnTo>
                    <a:pt x="212874" y="182559"/>
                  </a:lnTo>
                  <a:lnTo>
                    <a:pt x="213558" y="174624"/>
                  </a:lnTo>
                  <a:lnTo>
                    <a:pt x="217391" y="166687"/>
                  </a:lnTo>
                  <a:lnTo>
                    <a:pt x="225968" y="154843"/>
                  </a:lnTo>
                  <a:lnTo>
                    <a:pt x="232320" y="154800"/>
                  </a:lnTo>
                  <a:lnTo>
                    <a:pt x="234186" y="156116"/>
                  </a:lnTo>
                  <a:lnTo>
                    <a:pt x="235431" y="158318"/>
                  </a:lnTo>
                  <a:lnTo>
                    <a:pt x="236259" y="161108"/>
                  </a:lnTo>
                  <a:lnTo>
                    <a:pt x="247124" y="178904"/>
                  </a:lnTo>
                  <a:lnTo>
                    <a:pt x="248024" y="182770"/>
                  </a:lnTo>
                  <a:lnTo>
                    <a:pt x="255612" y="194530"/>
                  </a:lnTo>
                  <a:lnTo>
                    <a:pt x="262540" y="198906"/>
                  </a:lnTo>
                  <a:lnTo>
                    <a:pt x="266239" y="200073"/>
                  </a:lnTo>
                  <a:lnTo>
                    <a:pt x="268705" y="202173"/>
                  </a:lnTo>
                  <a:lnTo>
                    <a:pt x="271446" y="208035"/>
                  </a:lnTo>
                  <a:lnTo>
                    <a:pt x="273499" y="210128"/>
                  </a:lnTo>
                  <a:lnTo>
                    <a:pt x="284996" y="214149"/>
                  </a:lnTo>
                  <a:lnTo>
                    <a:pt x="297450" y="2024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2755"/>
            <p:cNvSpPr/>
            <p:nvPr>
              <p:custDataLst>
                <p:tags r:id="rId53"/>
              </p:custDataLst>
            </p:nvPr>
          </p:nvSpPr>
          <p:spPr>
            <a:xfrm>
              <a:off x="6418003" y="1762883"/>
              <a:ext cx="82738" cy="189677"/>
            </a:xfrm>
            <a:custGeom>
              <a:avLst/>
              <a:gdLst/>
              <a:ahLst/>
              <a:cxnLst/>
              <a:rect l="0" t="0" r="0" b="0"/>
              <a:pathLst>
                <a:path w="82738" h="189677">
                  <a:moveTo>
                    <a:pt x="23278" y="11148"/>
                  </a:moveTo>
                  <a:lnTo>
                    <a:pt x="23278" y="11148"/>
                  </a:lnTo>
                  <a:lnTo>
                    <a:pt x="34693" y="11148"/>
                  </a:lnTo>
                  <a:lnTo>
                    <a:pt x="26904" y="20654"/>
                  </a:lnTo>
                  <a:lnTo>
                    <a:pt x="24353" y="31457"/>
                  </a:lnTo>
                  <a:lnTo>
                    <a:pt x="22272" y="44359"/>
                  </a:lnTo>
                  <a:lnTo>
                    <a:pt x="13919" y="71752"/>
                  </a:lnTo>
                  <a:lnTo>
                    <a:pt x="8599" y="94810"/>
                  </a:lnTo>
                  <a:lnTo>
                    <a:pt x="2172" y="118399"/>
                  </a:lnTo>
                  <a:lnTo>
                    <a:pt x="0" y="150073"/>
                  </a:lnTo>
                  <a:lnTo>
                    <a:pt x="3231" y="162410"/>
                  </a:lnTo>
                  <a:lnTo>
                    <a:pt x="8959" y="176793"/>
                  </a:lnTo>
                  <a:lnTo>
                    <a:pt x="9764" y="181110"/>
                  </a:lnTo>
                  <a:lnTo>
                    <a:pt x="11622" y="183987"/>
                  </a:lnTo>
                  <a:lnTo>
                    <a:pt x="14183" y="185905"/>
                  </a:lnTo>
                  <a:lnTo>
                    <a:pt x="20560" y="188037"/>
                  </a:lnTo>
                  <a:lnTo>
                    <a:pt x="51109" y="189676"/>
                  </a:lnTo>
                  <a:lnTo>
                    <a:pt x="59018" y="186185"/>
                  </a:lnTo>
                  <a:lnTo>
                    <a:pt x="62980" y="183402"/>
                  </a:lnTo>
                  <a:lnTo>
                    <a:pt x="67381" y="176782"/>
                  </a:lnTo>
                  <a:lnTo>
                    <a:pt x="70661" y="169429"/>
                  </a:lnTo>
                  <a:lnTo>
                    <a:pt x="76529" y="161752"/>
                  </a:lnTo>
                  <a:lnTo>
                    <a:pt x="80019" y="150403"/>
                  </a:lnTo>
                  <a:lnTo>
                    <a:pt x="82737" y="93662"/>
                  </a:lnTo>
                  <a:lnTo>
                    <a:pt x="81478" y="54695"/>
                  </a:lnTo>
                  <a:lnTo>
                    <a:pt x="70683" y="16675"/>
                  </a:lnTo>
                  <a:lnTo>
                    <a:pt x="60797" y="1799"/>
                  </a:lnTo>
                  <a:lnTo>
                    <a:pt x="56268" y="379"/>
                  </a:lnTo>
                  <a:lnTo>
                    <a:pt x="53210" y="0"/>
                  </a:lnTo>
                  <a:lnTo>
                    <a:pt x="51170" y="1070"/>
                  </a:lnTo>
                  <a:lnTo>
                    <a:pt x="49810" y="3107"/>
                  </a:lnTo>
                  <a:lnTo>
                    <a:pt x="48903" y="5787"/>
                  </a:lnTo>
                  <a:lnTo>
                    <a:pt x="46977" y="7574"/>
                  </a:lnTo>
                  <a:lnTo>
                    <a:pt x="36998" y="10678"/>
                  </a:lnTo>
                  <a:lnTo>
                    <a:pt x="35989" y="14467"/>
                  </a:lnTo>
                  <a:lnTo>
                    <a:pt x="35185" y="230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2756"/>
            <p:cNvSpPr/>
            <p:nvPr>
              <p:custDataLst>
                <p:tags r:id="rId54"/>
              </p:custDataLst>
            </p:nvPr>
          </p:nvSpPr>
          <p:spPr>
            <a:xfrm>
              <a:off x="6228826" y="1762125"/>
              <a:ext cx="105235" cy="249379"/>
            </a:xfrm>
            <a:custGeom>
              <a:avLst/>
              <a:gdLst/>
              <a:ahLst/>
              <a:cxnLst/>
              <a:rect l="0" t="0" r="0" b="0"/>
              <a:pathLst>
                <a:path w="105235" h="249379">
                  <a:moveTo>
                    <a:pt x="69580" y="0"/>
                  </a:moveTo>
                  <a:lnTo>
                    <a:pt x="69580" y="0"/>
                  </a:lnTo>
                  <a:lnTo>
                    <a:pt x="53009" y="0"/>
                  </a:lnTo>
                  <a:lnTo>
                    <a:pt x="50595" y="1323"/>
                  </a:lnTo>
                  <a:lnTo>
                    <a:pt x="48986" y="3528"/>
                  </a:lnTo>
                  <a:lnTo>
                    <a:pt x="47913" y="6321"/>
                  </a:lnTo>
                  <a:lnTo>
                    <a:pt x="45875" y="8183"/>
                  </a:lnTo>
                  <a:lnTo>
                    <a:pt x="33099" y="14698"/>
                  </a:lnTo>
                  <a:lnTo>
                    <a:pt x="17836" y="28333"/>
                  </a:lnTo>
                  <a:lnTo>
                    <a:pt x="13510" y="39491"/>
                  </a:lnTo>
                  <a:lnTo>
                    <a:pt x="12356" y="46171"/>
                  </a:lnTo>
                  <a:lnTo>
                    <a:pt x="10264" y="50624"/>
                  </a:lnTo>
                  <a:lnTo>
                    <a:pt x="7546" y="53593"/>
                  </a:lnTo>
                  <a:lnTo>
                    <a:pt x="4412" y="55572"/>
                  </a:lnTo>
                  <a:lnTo>
                    <a:pt x="2321" y="58215"/>
                  </a:lnTo>
                  <a:lnTo>
                    <a:pt x="0" y="64679"/>
                  </a:lnTo>
                  <a:lnTo>
                    <a:pt x="704" y="68255"/>
                  </a:lnTo>
                  <a:lnTo>
                    <a:pt x="5015" y="75756"/>
                  </a:lnTo>
                  <a:lnTo>
                    <a:pt x="8015" y="78285"/>
                  </a:lnTo>
                  <a:lnTo>
                    <a:pt x="26179" y="88998"/>
                  </a:lnTo>
                  <a:lnTo>
                    <a:pt x="49759" y="111273"/>
                  </a:lnTo>
                  <a:lnTo>
                    <a:pt x="61212" y="115601"/>
                  </a:lnTo>
                  <a:lnTo>
                    <a:pt x="73798" y="118847"/>
                  </a:lnTo>
                  <a:lnTo>
                    <a:pt x="92658" y="131710"/>
                  </a:lnTo>
                  <a:lnTo>
                    <a:pt x="99681" y="139236"/>
                  </a:lnTo>
                  <a:lnTo>
                    <a:pt x="102802" y="146990"/>
                  </a:lnTo>
                  <a:lnTo>
                    <a:pt x="105234" y="182566"/>
                  </a:lnTo>
                  <a:lnTo>
                    <a:pt x="101741" y="190501"/>
                  </a:lnTo>
                  <a:lnTo>
                    <a:pt x="77310" y="218281"/>
                  </a:lnTo>
                  <a:lnTo>
                    <a:pt x="69488" y="222691"/>
                  </a:lnTo>
                  <a:lnTo>
                    <a:pt x="47366" y="231842"/>
                  </a:lnTo>
                  <a:lnTo>
                    <a:pt x="22526" y="248560"/>
                  </a:lnTo>
                  <a:lnTo>
                    <a:pt x="16476" y="249378"/>
                  </a:lnTo>
                  <a:lnTo>
                    <a:pt x="14334" y="248273"/>
                  </a:lnTo>
                  <a:lnTo>
                    <a:pt x="12906" y="246213"/>
                  </a:lnTo>
                  <a:lnTo>
                    <a:pt x="10895" y="236993"/>
                  </a:lnTo>
                  <a:lnTo>
                    <a:pt x="10099" y="216598"/>
                  </a:lnTo>
                  <a:lnTo>
                    <a:pt x="21955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2757"/>
            <p:cNvSpPr/>
            <p:nvPr>
              <p:custDataLst>
                <p:tags r:id="rId55"/>
              </p:custDataLst>
            </p:nvPr>
          </p:nvSpPr>
          <p:spPr>
            <a:xfrm>
              <a:off x="5976995" y="1643063"/>
              <a:ext cx="95194" cy="392907"/>
            </a:xfrm>
            <a:custGeom>
              <a:avLst/>
              <a:gdLst/>
              <a:ahLst/>
              <a:cxnLst/>
              <a:rect l="0" t="0" r="0" b="0"/>
              <a:pathLst>
                <a:path w="95194" h="392907">
                  <a:moveTo>
                    <a:pt x="59474" y="0"/>
                  </a:moveTo>
                  <a:lnTo>
                    <a:pt x="59474" y="0"/>
                  </a:lnTo>
                  <a:lnTo>
                    <a:pt x="53153" y="0"/>
                  </a:lnTo>
                  <a:lnTo>
                    <a:pt x="51290" y="1322"/>
                  </a:lnTo>
                  <a:lnTo>
                    <a:pt x="50051" y="3527"/>
                  </a:lnTo>
                  <a:lnTo>
                    <a:pt x="47895" y="12125"/>
                  </a:lnTo>
                  <a:lnTo>
                    <a:pt x="47713" y="17736"/>
                  </a:lnTo>
                  <a:lnTo>
                    <a:pt x="44104" y="24639"/>
                  </a:lnTo>
                  <a:lnTo>
                    <a:pt x="39414" y="32117"/>
                  </a:lnTo>
                  <a:lnTo>
                    <a:pt x="23633" y="87786"/>
                  </a:lnTo>
                  <a:lnTo>
                    <a:pt x="3230" y="146430"/>
                  </a:lnTo>
                  <a:lnTo>
                    <a:pt x="375" y="201551"/>
                  </a:lnTo>
                  <a:lnTo>
                    <a:pt x="0" y="251747"/>
                  </a:lnTo>
                  <a:lnTo>
                    <a:pt x="1277" y="296672"/>
                  </a:lnTo>
                  <a:lnTo>
                    <a:pt x="16515" y="340660"/>
                  </a:lnTo>
                  <a:lnTo>
                    <a:pt x="27592" y="353369"/>
                  </a:lnTo>
                  <a:lnTo>
                    <a:pt x="66901" y="388675"/>
                  </a:lnTo>
                  <a:lnTo>
                    <a:pt x="76445" y="391025"/>
                  </a:lnTo>
                  <a:lnTo>
                    <a:pt x="95193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8" name="SMARTInkShape-2758"/>
          <p:cNvSpPr/>
          <p:nvPr>
            <p:custDataLst>
              <p:tags r:id="rId3"/>
            </p:custDataLst>
          </p:nvPr>
        </p:nvSpPr>
        <p:spPr>
          <a:xfrm>
            <a:off x="11906" y="7989094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35719" y="0"/>
                </a:moveTo>
                <a:lnTo>
                  <a:pt x="35719" y="0"/>
                </a:lnTo>
                <a:lnTo>
                  <a:pt x="11907" y="0"/>
                </a:lnTo>
                <a:lnTo>
                  <a:pt x="23813" y="0"/>
                </a:lnTo>
                <a:lnTo>
                  <a:pt x="11907" y="0"/>
                </a:lnTo>
                <a:lnTo>
                  <a:pt x="2381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3" name="SMARTInkShape-Group1392"/>
          <p:cNvGrpSpPr/>
          <p:nvPr/>
        </p:nvGrpSpPr>
        <p:grpSpPr>
          <a:xfrm>
            <a:off x="8509554" y="2524125"/>
            <a:ext cx="824947" cy="783181"/>
            <a:chOff x="8509554" y="2524125"/>
            <a:chExt cx="824947" cy="783181"/>
          </a:xfrm>
        </p:grpSpPr>
        <p:sp>
          <p:nvSpPr>
            <p:cNvPr id="1059" name="SMARTInkShape-2759"/>
            <p:cNvSpPr/>
            <p:nvPr>
              <p:custDataLst>
                <p:tags r:id="rId47"/>
              </p:custDataLst>
            </p:nvPr>
          </p:nvSpPr>
          <p:spPr>
            <a:xfrm>
              <a:off x="9075095" y="2524125"/>
              <a:ext cx="259406" cy="278535"/>
            </a:xfrm>
            <a:custGeom>
              <a:avLst/>
              <a:gdLst/>
              <a:ahLst/>
              <a:cxnLst/>
              <a:rect l="0" t="0" r="0" b="0"/>
              <a:pathLst>
                <a:path w="259406" h="278535">
                  <a:moveTo>
                    <a:pt x="33186" y="0"/>
                  </a:moveTo>
                  <a:lnTo>
                    <a:pt x="33186" y="0"/>
                  </a:lnTo>
                  <a:lnTo>
                    <a:pt x="15450" y="17736"/>
                  </a:lnTo>
                  <a:lnTo>
                    <a:pt x="12074" y="28167"/>
                  </a:lnTo>
                  <a:lnTo>
                    <a:pt x="9252" y="40300"/>
                  </a:lnTo>
                  <a:lnTo>
                    <a:pt x="1546" y="57214"/>
                  </a:lnTo>
                  <a:lnTo>
                    <a:pt x="0" y="86185"/>
                  </a:lnTo>
                  <a:lnTo>
                    <a:pt x="7877" y="143249"/>
                  </a:lnTo>
                  <a:lnTo>
                    <a:pt x="22129" y="202455"/>
                  </a:lnTo>
                  <a:lnTo>
                    <a:pt x="35743" y="257369"/>
                  </a:lnTo>
                  <a:lnTo>
                    <a:pt x="49566" y="276910"/>
                  </a:lnTo>
                  <a:lnTo>
                    <a:pt x="53367" y="278534"/>
                  </a:lnTo>
                  <a:lnTo>
                    <a:pt x="57223" y="278293"/>
                  </a:lnTo>
                  <a:lnTo>
                    <a:pt x="66596" y="274723"/>
                  </a:lnTo>
                  <a:lnTo>
                    <a:pt x="74541" y="267783"/>
                  </a:lnTo>
                  <a:lnTo>
                    <a:pt x="85274" y="251029"/>
                  </a:lnTo>
                  <a:lnTo>
                    <a:pt x="100465" y="198264"/>
                  </a:lnTo>
                  <a:lnTo>
                    <a:pt x="104258" y="142615"/>
                  </a:lnTo>
                  <a:lnTo>
                    <a:pt x="103194" y="117516"/>
                  </a:lnTo>
                  <a:lnTo>
                    <a:pt x="95179" y="92984"/>
                  </a:lnTo>
                  <a:lnTo>
                    <a:pt x="94358" y="85802"/>
                  </a:lnTo>
                  <a:lnTo>
                    <a:pt x="92488" y="81014"/>
                  </a:lnTo>
                  <a:lnTo>
                    <a:pt x="89918" y="77822"/>
                  </a:lnTo>
                  <a:lnTo>
                    <a:pt x="86883" y="75694"/>
                  </a:lnTo>
                  <a:lnTo>
                    <a:pt x="84858" y="72952"/>
                  </a:lnTo>
                  <a:lnTo>
                    <a:pt x="81344" y="61560"/>
                  </a:lnTo>
                  <a:lnTo>
                    <a:pt x="79843" y="60884"/>
                  </a:lnTo>
                  <a:lnTo>
                    <a:pt x="70606" y="59710"/>
                  </a:lnTo>
                  <a:lnTo>
                    <a:pt x="70039" y="60973"/>
                  </a:lnTo>
                  <a:lnTo>
                    <a:pt x="69056" y="69798"/>
                  </a:lnTo>
                  <a:lnTo>
                    <a:pt x="78440" y="88801"/>
                  </a:lnTo>
                  <a:lnTo>
                    <a:pt x="122108" y="147244"/>
                  </a:lnTo>
                  <a:lnTo>
                    <a:pt x="152567" y="175145"/>
                  </a:lnTo>
                  <a:lnTo>
                    <a:pt x="168266" y="183675"/>
                  </a:lnTo>
                  <a:lnTo>
                    <a:pt x="184063" y="187467"/>
                  </a:lnTo>
                  <a:lnTo>
                    <a:pt x="229239" y="179982"/>
                  </a:lnTo>
                  <a:lnTo>
                    <a:pt x="259405" y="166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SMARTInkShape-2760"/>
            <p:cNvSpPr/>
            <p:nvPr>
              <p:custDataLst>
                <p:tags r:id="rId48"/>
              </p:custDataLst>
            </p:nvPr>
          </p:nvSpPr>
          <p:spPr>
            <a:xfrm>
              <a:off x="8977313" y="2678906"/>
              <a:ext cx="129107" cy="201663"/>
            </a:xfrm>
            <a:custGeom>
              <a:avLst/>
              <a:gdLst/>
              <a:ahLst/>
              <a:cxnLst/>
              <a:rect l="0" t="0" r="0" b="0"/>
              <a:pathLst>
                <a:path w="129107" h="201663">
                  <a:moveTo>
                    <a:pt x="0" y="59532"/>
                  </a:moveTo>
                  <a:lnTo>
                    <a:pt x="0" y="59532"/>
                  </a:lnTo>
                  <a:lnTo>
                    <a:pt x="0" y="69783"/>
                  </a:lnTo>
                  <a:lnTo>
                    <a:pt x="6319" y="77268"/>
                  </a:lnTo>
                  <a:lnTo>
                    <a:pt x="9423" y="87699"/>
                  </a:lnTo>
                  <a:lnTo>
                    <a:pt x="12125" y="99832"/>
                  </a:lnTo>
                  <a:lnTo>
                    <a:pt x="28332" y="128910"/>
                  </a:lnTo>
                  <a:lnTo>
                    <a:pt x="39492" y="140197"/>
                  </a:lnTo>
                  <a:lnTo>
                    <a:pt x="51947" y="150945"/>
                  </a:lnTo>
                  <a:lnTo>
                    <a:pt x="87172" y="193932"/>
                  </a:lnTo>
                  <a:lnTo>
                    <a:pt x="95187" y="198640"/>
                  </a:lnTo>
                  <a:lnTo>
                    <a:pt x="111112" y="201662"/>
                  </a:lnTo>
                  <a:lnTo>
                    <a:pt x="113762" y="200587"/>
                  </a:lnTo>
                  <a:lnTo>
                    <a:pt x="115528" y="198548"/>
                  </a:lnTo>
                  <a:lnTo>
                    <a:pt x="118814" y="192754"/>
                  </a:lnTo>
                  <a:lnTo>
                    <a:pt x="126779" y="182054"/>
                  </a:lnTo>
                  <a:lnTo>
                    <a:pt x="129106" y="174399"/>
                  </a:lnTo>
                  <a:lnTo>
                    <a:pt x="128404" y="170506"/>
                  </a:lnTo>
                  <a:lnTo>
                    <a:pt x="121298" y="154751"/>
                  </a:lnTo>
                  <a:lnTo>
                    <a:pt x="118033" y="126751"/>
                  </a:lnTo>
                  <a:lnTo>
                    <a:pt x="87184" y="68424"/>
                  </a:lnTo>
                  <a:lnTo>
                    <a:pt x="48320" y="1311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SMARTInkShape-2761"/>
            <p:cNvSpPr/>
            <p:nvPr>
              <p:custDataLst>
                <p:tags r:id="rId49"/>
              </p:custDataLst>
            </p:nvPr>
          </p:nvSpPr>
          <p:spPr>
            <a:xfrm>
              <a:off x="8509554" y="3002806"/>
              <a:ext cx="301072" cy="304500"/>
            </a:xfrm>
            <a:custGeom>
              <a:avLst/>
              <a:gdLst/>
              <a:ahLst/>
              <a:cxnLst/>
              <a:rect l="0" t="0" r="0" b="0"/>
              <a:pathLst>
                <a:path w="301072" h="304500">
                  <a:moveTo>
                    <a:pt x="15321" y="33288"/>
                  </a:moveTo>
                  <a:lnTo>
                    <a:pt x="15321" y="33288"/>
                  </a:lnTo>
                  <a:lnTo>
                    <a:pt x="2679" y="45929"/>
                  </a:lnTo>
                  <a:lnTo>
                    <a:pt x="0" y="69774"/>
                  </a:lnTo>
                  <a:lnTo>
                    <a:pt x="2740" y="120017"/>
                  </a:lnTo>
                  <a:lnTo>
                    <a:pt x="12786" y="166248"/>
                  </a:lnTo>
                  <a:lnTo>
                    <a:pt x="27510" y="221438"/>
                  </a:lnTo>
                  <a:lnTo>
                    <a:pt x="47108" y="272181"/>
                  </a:lnTo>
                  <a:lnTo>
                    <a:pt x="66919" y="298250"/>
                  </a:lnTo>
                  <a:lnTo>
                    <a:pt x="74855" y="303184"/>
                  </a:lnTo>
                  <a:lnTo>
                    <a:pt x="78823" y="304499"/>
                  </a:lnTo>
                  <a:lnTo>
                    <a:pt x="82791" y="304055"/>
                  </a:lnTo>
                  <a:lnTo>
                    <a:pt x="90726" y="300032"/>
                  </a:lnTo>
                  <a:lnTo>
                    <a:pt x="102633" y="290329"/>
                  </a:lnTo>
                  <a:lnTo>
                    <a:pt x="126445" y="250790"/>
                  </a:lnTo>
                  <a:lnTo>
                    <a:pt x="140998" y="210160"/>
                  </a:lnTo>
                  <a:lnTo>
                    <a:pt x="145593" y="152124"/>
                  </a:lnTo>
                  <a:lnTo>
                    <a:pt x="146198" y="92789"/>
                  </a:lnTo>
                  <a:lnTo>
                    <a:pt x="146281" y="37859"/>
                  </a:lnTo>
                  <a:lnTo>
                    <a:pt x="146290" y="0"/>
                  </a:lnTo>
                  <a:lnTo>
                    <a:pt x="146290" y="14354"/>
                  </a:lnTo>
                  <a:lnTo>
                    <a:pt x="149817" y="21786"/>
                  </a:lnTo>
                  <a:lnTo>
                    <a:pt x="152610" y="25620"/>
                  </a:lnTo>
                  <a:lnTo>
                    <a:pt x="170347" y="82330"/>
                  </a:lnTo>
                  <a:lnTo>
                    <a:pt x="193424" y="140631"/>
                  </a:lnTo>
                  <a:lnTo>
                    <a:pt x="202957" y="163016"/>
                  </a:lnTo>
                  <a:lnTo>
                    <a:pt x="240792" y="219955"/>
                  </a:lnTo>
                  <a:lnTo>
                    <a:pt x="257266" y="238906"/>
                  </a:lnTo>
                  <a:lnTo>
                    <a:pt x="261285" y="240481"/>
                  </a:lnTo>
                  <a:lnTo>
                    <a:pt x="265286" y="240208"/>
                  </a:lnTo>
                  <a:lnTo>
                    <a:pt x="273261" y="236377"/>
                  </a:lnTo>
                  <a:lnTo>
                    <a:pt x="301071" y="2118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2762"/>
            <p:cNvSpPr/>
            <p:nvPr>
              <p:custDataLst>
                <p:tags r:id="rId50"/>
              </p:custDataLst>
            </p:nvPr>
          </p:nvSpPr>
          <p:spPr>
            <a:xfrm>
              <a:off x="8788041" y="2834596"/>
              <a:ext cx="331444" cy="378169"/>
            </a:xfrm>
            <a:custGeom>
              <a:avLst/>
              <a:gdLst/>
              <a:ahLst/>
              <a:cxnLst/>
              <a:rect l="0" t="0" r="0" b="0"/>
              <a:pathLst>
                <a:path w="331444" h="378169">
                  <a:moveTo>
                    <a:pt x="34490" y="34810"/>
                  </a:moveTo>
                  <a:lnTo>
                    <a:pt x="34490" y="34810"/>
                  </a:lnTo>
                  <a:lnTo>
                    <a:pt x="28169" y="41131"/>
                  </a:lnTo>
                  <a:lnTo>
                    <a:pt x="21539" y="44234"/>
                  </a:lnTo>
                  <a:lnTo>
                    <a:pt x="17918" y="45061"/>
                  </a:lnTo>
                  <a:lnTo>
                    <a:pt x="15505" y="48259"/>
                  </a:lnTo>
                  <a:lnTo>
                    <a:pt x="8102" y="68873"/>
                  </a:lnTo>
                  <a:lnTo>
                    <a:pt x="4994" y="73394"/>
                  </a:lnTo>
                  <a:lnTo>
                    <a:pt x="0" y="107843"/>
                  </a:lnTo>
                  <a:lnTo>
                    <a:pt x="202" y="167139"/>
                  </a:lnTo>
                  <a:lnTo>
                    <a:pt x="15357" y="219169"/>
                  </a:lnTo>
                  <a:lnTo>
                    <a:pt x="30661" y="243157"/>
                  </a:lnTo>
                  <a:lnTo>
                    <a:pt x="38521" y="252204"/>
                  </a:lnTo>
                  <a:lnTo>
                    <a:pt x="46424" y="257107"/>
                  </a:lnTo>
                  <a:lnTo>
                    <a:pt x="50384" y="258414"/>
                  </a:lnTo>
                  <a:lnTo>
                    <a:pt x="54346" y="257963"/>
                  </a:lnTo>
                  <a:lnTo>
                    <a:pt x="62277" y="253934"/>
                  </a:lnTo>
                  <a:lnTo>
                    <a:pt x="74180" y="244228"/>
                  </a:lnTo>
                  <a:lnTo>
                    <a:pt x="78589" y="233277"/>
                  </a:lnTo>
                  <a:lnTo>
                    <a:pt x="92160" y="175102"/>
                  </a:lnTo>
                  <a:lnTo>
                    <a:pt x="93777" y="117814"/>
                  </a:lnTo>
                  <a:lnTo>
                    <a:pt x="92589" y="95513"/>
                  </a:lnTo>
                  <a:lnTo>
                    <a:pt x="83209" y="43199"/>
                  </a:lnTo>
                  <a:lnTo>
                    <a:pt x="82128" y="0"/>
                  </a:lnTo>
                  <a:lnTo>
                    <a:pt x="135318" y="53622"/>
                  </a:lnTo>
                  <a:lnTo>
                    <a:pt x="173608" y="107157"/>
                  </a:lnTo>
                  <a:lnTo>
                    <a:pt x="213111" y="156475"/>
                  </a:lnTo>
                  <a:lnTo>
                    <a:pt x="252775" y="213747"/>
                  </a:lnTo>
                  <a:lnTo>
                    <a:pt x="286139" y="266660"/>
                  </a:lnTo>
                  <a:lnTo>
                    <a:pt x="316133" y="324394"/>
                  </a:lnTo>
                  <a:lnTo>
                    <a:pt x="328591" y="352724"/>
                  </a:lnTo>
                  <a:lnTo>
                    <a:pt x="331443" y="365131"/>
                  </a:lnTo>
                  <a:lnTo>
                    <a:pt x="328307" y="370355"/>
                  </a:lnTo>
                  <a:lnTo>
                    <a:pt x="325617" y="373601"/>
                  </a:lnTo>
                  <a:lnTo>
                    <a:pt x="319103" y="377206"/>
                  </a:lnTo>
                  <a:lnTo>
                    <a:pt x="315514" y="378168"/>
                  </a:lnTo>
                  <a:lnTo>
                    <a:pt x="311797" y="377486"/>
                  </a:lnTo>
                  <a:lnTo>
                    <a:pt x="296329" y="370415"/>
                  </a:lnTo>
                  <a:lnTo>
                    <a:pt x="280965" y="365318"/>
                  </a:lnTo>
                  <a:lnTo>
                    <a:pt x="263183" y="355429"/>
                  </a:lnTo>
                  <a:lnTo>
                    <a:pt x="233073" y="328448"/>
                  </a:lnTo>
                  <a:lnTo>
                    <a:pt x="209128" y="288109"/>
                  </a:lnTo>
                  <a:lnTo>
                    <a:pt x="195556" y="234803"/>
                  </a:lnTo>
                  <a:lnTo>
                    <a:pt x="180676" y="177367"/>
                  </a:lnTo>
                  <a:lnTo>
                    <a:pt x="178019" y="123677"/>
                  </a:lnTo>
                  <a:lnTo>
                    <a:pt x="177365" y="70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6" name="SMARTInkShape-Group1393"/>
          <p:cNvGrpSpPr/>
          <p:nvPr/>
        </p:nvGrpSpPr>
        <p:grpSpPr>
          <a:xfrm>
            <a:off x="1916906" y="3286125"/>
            <a:ext cx="440533" cy="297657"/>
            <a:chOff x="1916906" y="3286125"/>
            <a:chExt cx="440533" cy="297657"/>
          </a:xfrm>
        </p:grpSpPr>
        <p:sp>
          <p:nvSpPr>
            <p:cNvPr id="1064" name="SMARTInkShape-2763"/>
            <p:cNvSpPr/>
            <p:nvPr>
              <p:custDataLst>
                <p:tags r:id="rId45"/>
              </p:custDataLst>
            </p:nvPr>
          </p:nvSpPr>
          <p:spPr>
            <a:xfrm>
              <a:off x="1916906" y="3286125"/>
              <a:ext cx="297658" cy="297657"/>
            </a:xfrm>
            <a:custGeom>
              <a:avLst/>
              <a:gdLst/>
              <a:ahLst/>
              <a:cxnLst/>
              <a:rect l="0" t="0" r="0" b="0"/>
              <a:pathLst>
                <a:path w="297658" h="297657">
                  <a:moveTo>
                    <a:pt x="297657" y="0"/>
                  </a:moveTo>
                  <a:lnTo>
                    <a:pt x="297657" y="0"/>
                  </a:lnTo>
                  <a:lnTo>
                    <a:pt x="297657" y="6321"/>
                  </a:lnTo>
                  <a:lnTo>
                    <a:pt x="296334" y="8183"/>
                  </a:lnTo>
                  <a:lnTo>
                    <a:pt x="294129" y="9424"/>
                  </a:lnTo>
                  <a:lnTo>
                    <a:pt x="291336" y="10251"/>
                  </a:lnTo>
                  <a:lnTo>
                    <a:pt x="289474" y="12126"/>
                  </a:lnTo>
                  <a:lnTo>
                    <a:pt x="287405" y="17736"/>
                  </a:lnTo>
                  <a:lnTo>
                    <a:pt x="285531" y="19762"/>
                  </a:lnTo>
                  <a:lnTo>
                    <a:pt x="269324" y="29600"/>
                  </a:lnTo>
                  <a:lnTo>
                    <a:pt x="230178" y="66177"/>
                  </a:lnTo>
                  <a:lnTo>
                    <a:pt x="214311" y="73926"/>
                  </a:lnTo>
                  <a:lnTo>
                    <a:pt x="157754" y="126702"/>
                  </a:lnTo>
                  <a:lnTo>
                    <a:pt x="128698" y="146804"/>
                  </a:lnTo>
                  <a:lnTo>
                    <a:pt x="103852" y="176106"/>
                  </a:lnTo>
                  <a:lnTo>
                    <a:pt x="45461" y="218238"/>
                  </a:lnTo>
                  <a:lnTo>
                    <a:pt x="20003" y="242090"/>
                  </a:lnTo>
                  <a:lnTo>
                    <a:pt x="15505" y="253557"/>
                  </a:lnTo>
                  <a:lnTo>
                    <a:pt x="12183" y="266151"/>
                  </a:lnTo>
                  <a:lnTo>
                    <a:pt x="1244" y="285178"/>
                  </a:lnTo>
                  <a:lnTo>
                    <a:pt x="0" y="297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SMARTInkShape-2764"/>
            <p:cNvSpPr/>
            <p:nvPr>
              <p:custDataLst>
                <p:tags r:id="rId46"/>
              </p:custDataLst>
            </p:nvPr>
          </p:nvSpPr>
          <p:spPr>
            <a:xfrm>
              <a:off x="1964531" y="3345656"/>
              <a:ext cx="392908" cy="214314"/>
            </a:xfrm>
            <a:custGeom>
              <a:avLst/>
              <a:gdLst/>
              <a:ahLst/>
              <a:cxnLst/>
              <a:rect l="0" t="0" r="0" b="0"/>
              <a:pathLst>
                <a:path w="392908" h="214314">
                  <a:moveTo>
                    <a:pt x="0" y="0"/>
                  </a:moveTo>
                  <a:lnTo>
                    <a:pt x="0" y="0"/>
                  </a:lnTo>
                  <a:lnTo>
                    <a:pt x="6321" y="0"/>
                  </a:lnTo>
                  <a:lnTo>
                    <a:pt x="12952" y="3528"/>
                  </a:lnTo>
                  <a:lnTo>
                    <a:pt x="23177" y="11416"/>
                  </a:lnTo>
                  <a:lnTo>
                    <a:pt x="29945" y="11761"/>
                  </a:lnTo>
                  <a:lnTo>
                    <a:pt x="36680" y="15369"/>
                  </a:lnTo>
                  <a:lnTo>
                    <a:pt x="56704" y="31666"/>
                  </a:lnTo>
                  <a:lnTo>
                    <a:pt x="67807" y="35841"/>
                  </a:lnTo>
                  <a:lnTo>
                    <a:pt x="79475" y="43546"/>
                  </a:lnTo>
                  <a:lnTo>
                    <a:pt x="91311" y="47739"/>
                  </a:lnTo>
                  <a:lnTo>
                    <a:pt x="119064" y="68149"/>
                  </a:lnTo>
                  <a:lnTo>
                    <a:pt x="127001" y="71299"/>
                  </a:lnTo>
                  <a:lnTo>
                    <a:pt x="177858" y="103696"/>
                  </a:lnTo>
                  <a:lnTo>
                    <a:pt x="186205" y="106941"/>
                  </a:lnTo>
                  <a:lnTo>
                    <a:pt x="218498" y="126007"/>
                  </a:lnTo>
                  <a:lnTo>
                    <a:pt x="233044" y="130822"/>
                  </a:lnTo>
                  <a:lnTo>
                    <a:pt x="266054" y="149825"/>
                  </a:lnTo>
                  <a:lnTo>
                    <a:pt x="280649" y="154636"/>
                  </a:lnTo>
                  <a:lnTo>
                    <a:pt x="313677" y="173638"/>
                  </a:lnTo>
                  <a:lnTo>
                    <a:pt x="328274" y="178448"/>
                  </a:lnTo>
                  <a:lnTo>
                    <a:pt x="340977" y="186341"/>
                  </a:lnTo>
                  <a:lnTo>
                    <a:pt x="353120" y="189268"/>
                  </a:lnTo>
                  <a:lnTo>
                    <a:pt x="361112" y="189952"/>
                  </a:lnTo>
                  <a:lnTo>
                    <a:pt x="369074" y="193785"/>
                  </a:lnTo>
                  <a:lnTo>
                    <a:pt x="378645" y="200704"/>
                  </a:lnTo>
                  <a:lnTo>
                    <a:pt x="386623" y="201902"/>
                  </a:lnTo>
                  <a:lnTo>
                    <a:pt x="388717" y="203393"/>
                  </a:lnTo>
                  <a:lnTo>
                    <a:pt x="390114" y="205710"/>
                  </a:lnTo>
                  <a:lnTo>
                    <a:pt x="392907" y="21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SMARTInkShape-Group1394"/>
          <p:cNvGrpSpPr/>
          <p:nvPr/>
        </p:nvGrpSpPr>
        <p:grpSpPr>
          <a:xfrm>
            <a:off x="1559719" y="2512709"/>
            <a:ext cx="976252" cy="532892"/>
            <a:chOff x="1559719" y="2512709"/>
            <a:chExt cx="976252" cy="532892"/>
          </a:xfrm>
        </p:grpSpPr>
        <p:sp>
          <p:nvSpPr>
            <p:cNvPr id="1067" name="SMARTInkShape-2765"/>
            <p:cNvSpPr/>
            <p:nvPr>
              <p:custDataLst>
                <p:tags r:id="rId41"/>
              </p:custDataLst>
            </p:nvPr>
          </p:nvSpPr>
          <p:spPr>
            <a:xfrm>
              <a:off x="2095501" y="2524125"/>
              <a:ext cx="202358" cy="452439"/>
            </a:xfrm>
            <a:custGeom>
              <a:avLst/>
              <a:gdLst/>
              <a:ahLst/>
              <a:cxnLst/>
              <a:rect l="0" t="0" r="0" b="0"/>
              <a:pathLst>
                <a:path w="202358" h="452439">
                  <a:moveTo>
                    <a:pt x="35718" y="0"/>
                  </a:moveTo>
                  <a:lnTo>
                    <a:pt x="35718" y="0"/>
                  </a:lnTo>
                  <a:lnTo>
                    <a:pt x="35718" y="54235"/>
                  </a:lnTo>
                  <a:lnTo>
                    <a:pt x="35718" y="110219"/>
                  </a:lnTo>
                  <a:lnTo>
                    <a:pt x="34395" y="167091"/>
                  </a:lnTo>
                  <a:lnTo>
                    <a:pt x="25466" y="226272"/>
                  </a:lnTo>
                  <a:lnTo>
                    <a:pt x="20502" y="285757"/>
                  </a:lnTo>
                  <a:lnTo>
                    <a:pt x="13037" y="343959"/>
                  </a:lnTo>
                  <a:lnTo>
                    <a:pt x="10682" y="395088"/>
                  </a:lnTo>
                  <a:lnTo>
                    <a:pt x="493" y="426048"/>
                  </a:lnTo>
                  <a:lnTo>
                    <a:pt x="0" y="440482"/>
                  </a:lnTo>
                  <a:lnTo>
                    <a:pt x="6320" y="434196"/>
                  </a:lnTo>
                  <a:lnTo>
                    <a:pt x="9423" y="427573"/>
                  </a:lnTo>
                  <a:lnTo>
                    <a:pt x="10251" y="423955"/>
                  </a:lnTo>
                  <a:lnTo>
                    <a:pt x="43764" y="364648"/>
                  </a:lnTo>
                  <a:lnTo>
                    <a:pt x="67477" y="309276"/>
                  </a:lnTo>
                  <a:lnTo>
                    <a:pt x="75409" y="291355"/>
                  </a:lnTo>
                  <a:lnTo>
                    <a:pt x="86872" y="278099"/>
                  </a:lnTo>
                  <a:lnTo>
                    <a:pt x="99463" y="266475"/>
                  </a:lnTo>
                  <a:lnTo>
                    <a:pt x="122540" y="236060"/>
                  </a:lnTo>
                  <a:lnTo>
                    <a:pt x="130750" y="230593"/>
                  </a:lnTo>
                  <a:lnTo>
                    <a:pt x="168428" y="215162"/>
                  </a:lnTo>
                  <a:lnTo>
                    <a:pt x="182906" y="214480"/>
                  </a:lnTo>
                  <a:lnTo>
                    <a:pt x="185437" y="215747"/>
                  </a:lnTo>
                  <a:lnTo>
                    <a:pt x="187124" y="217915"/>
                  </a:lnTo>
                  <a:lnTo>
                    <a:pt x="188249" y="220683"/>
                  </a:lnTo>
                  <a:lnTo>
                    <a:pt x="190322" y="222528"/>
                  </a:lnTo>
                  <a:lnTo>
                    <a:pt x="196153" y="224579"/>
                  </a:lnTo>
                  <a:lnTo>
                    <a:pt x="198237" y="226448"/>
                  </a:lnTo>
                  <a:lnTo>
                    <a:pt x="200553" y="232053"/>
                  </a:lnTo>
                  <a:lnTo>
                    <a:pt x="202357" y="265954"/>
                  </a:lnTo>
                  <a:lnTo>
                    <a:pt x="198856" y="273865"/>
                  </a:lnTo>
                  <a:lnTo>
                    <a:pt x="162656" y="331268"/>
                  </a:lnTo>
                  <a:lnTo>
                    <a:pt x="136002" y="361524"/>
                  </a:lnTo>
                  <a:lnTo>
                    <a:pt x="80338" y="407490"/>
                  </a:lnTo>
                  <a:lnTo>
                    <a:pt x="23812" y="45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SMARTInkShape-2766"/>
            <p:cNvSpPr/>
            <p:nvPr>
              <p:custDataLst>
                <p:tags r:id="rId42"/>
              </p:custDataLst>
            </p:nvPr>
          </p:nvSpPr>
          <p:spPr>
            <a:xfrm>
              <a:off x="1809750" y="2762263"/>
              <a:ext cx="250032" cy="248111"/>
            </a:xfrm>
            <a:custGeom>
              <a:avLst/>
              <a:gdLst/>
              <a:ahLst/>
              <a:cxnLst/>
              <a:rect l="0" t="0" r="0" b="0"/>
              <a:pathLst>
                <a:path w="250032" h="248111">
                  <a:moveTo>
                    <a:pt x="0" y="190487"/>
                  </a:moveTo>
                  <a:lnTo>
                    <a:pt x="0" y="190487"/>
                  </a:lnTo>
                  <a:lnTo>
                    <a:pt x="39749" y="190487"/>
                  </a:lnTo>
                  <a:lnTo>
                    <a:pt x="47652" y="186959"/>
                  </a:lnTo>
                  <a:lnTo>
                    <a:pt x="105049" y="144418"/>
                  </a:lnTo>
                  <a:lnTo>
                    <a:pt x="139592" y="116249"/>
                  </a:lnTo>
                  <a:lnTo>
                    <a:pt x="160963" y="80316"/>
                  </a:lnTo>
                  <a:lnTo>
                    <a:pt x="166314" y="64946"/>
                  </a:lnTo>
                  <a:lnTo>
                    <a:pt x="174367" y="52013"/>
                  </a:lnTo>
                  <a:lnTo>
                    <a:pt x="177342" y="39803"/>
                  </a:lnTo>
                  <a:lnTo>
                    <a:pt x="178429" y="19848"/>
                  </a:lnTo>
                  <a:lnTo>
                    <a:pt x="177161" y="17196"/>
                  </a:lnTo>
                  <a:lnTo>
                    <a:pt x="174993" y="15428"/>
                  </a:lnTo>
                  <a:lnTo>
                    <a:pt x="168328" y="12591"/>
                  </a:lnTo>
                  <a:lnTo>
                    <a:pt x="167417" y="8676"/>
                  </a:lnTo>
                  <a:lnTo>
                    <a:pt x="167174" y="5780"/>
                  </a:lnTo>
                  <a:lnTo>
                    <a:pt x="165689" y="3849"/>
                  </a:lnTo>
                  <a:lnTo>
                    <a:pt x="160511" y="1703"/>
                  </a:lnTo>
                  <a:lnTo>
                    <a:pt x="126492" y="0"/>
                  </a:lnTo>
                  <a:lnTo>
                    <a:pt x="118837" y="3521"/>
                  </a:lnTo>
                  <a:lnTo>
                    <a:pt x="91006" y="21619"/>
                  </a:lnTo>
                  <a:lnTo>
                    <a:pt x="51690" y="76647"/>
                  </a:lnTo>
                  <a:lnTo>
                    <a:pt x="41039" y="99577"/>
                  </a:lnTo>
                  <a:lnTo>
                    <a:pt x="35926" y="156399"/>
                  </a:lnTo>
                  <a:lnTo>
                    <a:pt x="42101" y="176271"/>
                  </a:lnTo>
                  <a:lnTo>
                    <a:pt x="75469" y="228357"/>
                  </a:lnTo>
                  <a:lnTo>
                    <a:pt x="86900" y="233776"/>
                  </a:lnTo>
                  <a:lnTo>
                    <a:pt x="139114" y="248110"/>
                  </a:lnTo>
                  <a:lnTo>
                    <a:pt x="178880" y="240136"/>
                  </a:lnTo>
                  <a:lnTo>
                    <a:pt x="205284" y="228275"/>
                  </a:lnTo>
                  <a:lnTo>
                    <a:pt x="233278" y="206324"/>
                  </a:lnTo>
                  <a:lnTo>
                    <a:pt x="250031" y="17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SMARTInkShape-2767"/>
            <p:cNvSpPr/>
            <p:nvPr>
              <p:custDataLst>
                <p:tags r:id="rId43"/>
              </p:custDataLst>
            </p:nvPr>
          </p:nvSpPr>
          <p:spPr>
            <a:xfrm>
              <a:off x="1559719" y="2512709"/>
              <a:ext cx="237918" cy="532892"/>
            </a:xfrm>
            <a:custGeom>
              <a:avLst/>
              <a:gdLst/>
              <a:ahLst/>
              <a:cxnLst/>
              <a:rect l="0" t="0" r="0" b="0"/>
              <a:pathLst>
                <a:path w="237918" h="532892">
                  <a:moveTo>
                    <a:pt x="11906" y="11416"/>
                  </a:moveTo>
                  <a:lnTo>
                    <a:pt x="11906" y="11416"/>
                  </a:lnTo>
                  <a:lnTo>
                    <a:pt x="11906" y="0"/>
                  </a:lnTo>
                  <a:lnTo>
                    <a:pt x="11906" y="27847"/>
                  </a:lnTo>
                  <a:lnTo>
                    <a:pt x="15434" y="35475"/>
                  </a:lnTo>
                  <a:lnTo>
                    <a:pt x="18227" y="39362"/>
                  </a:lnTo>
                  <a:lnTo>
                    <a:pt x="18766" y="44598"/>
                  </a:lnTo>
                  <a:lnTo>
                    <a:pt x="12424" y="98604"/>
                  </a:lnTo>
                  <a:lnTo>
                    <a:pt x="11974" y="154797"/>
                  </a:lnTo>
                  <a:lnTo>
                    <a:pt x="11915" y="213889"/>
                  </a:lnTo>
                  <a:lnTo>
                    <a:pt x="11907" y="273362"/>
                  </a:lnTo>
                  <a:lnTo>
                    <a:pt x="11906" y="331840"/>
                  </a:lnTo>
                  <a:lnTo>
                    <a:pt x="10583" y="380617"/>
                  </a:lnTo>
                  <a:lnTo>
                    <a:pt x="218" y="439664"/>
                  </a:lnTo>
                  <a:lnTo>
                    <a:pt x="1" y="463300"/>
                  </a:lnTo>
                  <a:lnTo>
                    <a:pt x="0" y="453554"/>
                  </a:lnTo>
                  <a:lnTo>
                    <a:pt x="1323" y="453018"/>
                  </a:lnTo>
                  <a:lnTo>
                    <a:pt x="6320" y="452423"/>
                  </a:lnTo>
                  <a:lnTo>
                    <a:pt x="8182" y="449619"/>
                  </a:lnTo>
                  <a:lnTo>
                    <a:pt x="12126" y="434353"/>
                  </a:lnTo>
                  <a:lnTo>
                    <a:pt x="21112" y="416673"/>
                  </a:lnTo>
                  <a:lnTo>
                    <a:pt x="29599" y="394121"/>
                  </a:lnTo>
                  <a:lnTo>
                    <a:pt x="67500" y="336732"/>
                  </a:lnTo>
                  <a:lnTo>
                    <a:pt x="91724" y="297972"/>
                  </a:lnTo>
                  <a:lnTo>
                    <a:pt x="92899" y="293734"/>
                  </a:lnTo>
                  <a:lnTo>
                    <a:pt x="95006" y="290910"/>
                  </a:lnTo>
                  <a:lnTo>
                    <a:pt x="97733" y="289026"/>
                  </a:lnTo>
                  <a:lnTo>
                    <a:pt x="104291" y="285611"/>
                  </a:lnTo>
                  <a:lnTo>
                    <a:pt x="115421" y="277573"/>
                  </a:lnTo>
                  <a:lnTo>
                    <a:pt x="123176" y="275229"/>
                  </a:lnTo>
                  <a:lnTo>
                    <a:pt x="157108" y="273518"/>
                  </a:lnTo>
                  <a:lnTo>
                    <a:pt x="197238" y="285489"/>
                  </a:lnTo>
                  <a:lnTo>
                    <a:pt x="218123" y="301687"/>
                  </a:lnTo>
                  <a:lnTo>
                    <a:pt x="230141" y="319525"/>
                  </a:lnTo>
                  <a:lnTo>
                    <a:pt x="235759" y="335247"/>
                  </a:lnTo>
                  <a:lnTo>
                    <a:pt x="237917" y="370776"/>
                  </a:lnTo>
                  <a:lnTo>
                    <a:pt x="231743" y="390267"/>
                  </a:lnTo>
                  <a:lnTo>
                    <a:pt x="198784" y="440848"/>
                  </a:lnTo>
                  <a:lnTo>
                    <a:pt x="177520" y="460565"/>
                  </a:lnTo>
                  <a:lnTo>
                    <a:pt x="121450" y="496801"/>
                  </a:lnTo>
                  <a:lnTo>
                    <a:pt x="63640" y="527191"/>
                  </a:lnTo>
                  <a:lnTo>
                    <a:pt x="39729" y="532891"/>
                  </a:lnTo>
                  <a:lnTo>
                    <a:pt x="27358" y="530697"/>
                  </a:lnTo>
                  <a:lnTo>
                    <a:pt x="12618" y="523025"/>
                  </a:lnTo>
                  <a:lnTo>
                    <a:pt x="0" y="51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SMARTInkShape-2768"/>
            <p:cNvSpPr/>
            <p:nvPr>
              <p:custDataLst>
                <p:tags r:id="rId44"/>
              </p:custDataLst>
            </p:nvPr>
          </p:nvSpPr>
          <p:spPr>
            <a:xfrm>
              <a:off x="2335487" y="2728396"/>
              <a:ext cx="200484" cy="212388"/>
            </a:xfrm>
            <a:custGeom>
              <a:avLst/>
              <a:gdLst/>
              <a:ahLst/>
              <a:cxnLst/>
              <a:rect l="0" t="0" r="0" b="0"/>
              <a:pathLst>
                <a:path w="200484" h="212388">
                  <a:moveTo>
                    <a:pt x="129107" y="21948"/>
                  </a:moveTo>
                  <a:lnTo>
                    <a:pt x="129107" y="21948"/>
                  </a:lnTo>
                  <a:lnTo>
                    <a:pt x="94453" y="21948"/>
                  </a:lnTo>
                  <a:lnTo>
                    <a:pt x="83719" y="25475"/>
                  </a:lnTo>
                  <a:lnTo>
                    <a:pt x="66049" y="38519"/>
                  </a:lnTo>
                  <a:lnTo>
                    <a:pt x="29900" y="91295"/>
                  </a:lnTo>
                  <a:lnTo>
                    <a:pt x="15338" y="121538"/>
                  </a:lnTo>
                  <a:lnTo>
                    <a:pt x="10290" y="143766"/>
                  </a:lnTo>
                  <a:lnTo>
                    <a:pt x="931" y="163799"/>
                  </a:lnTo>
                  <a:lnTo>
                    <a:pt x="0" y="168109"/>
                  </a:lnTo>
                  <a:lnTo>
                    <a:pt x="702" y="172305"/>
                  </a:lnTo>
                  <a:lnTo>
                    <a:pt x="5010" y="180495"/>
                  </a:lnTo>
                  <a:lnTo>
                    <a:pt x="17232" y="196533"/>
                  </a:lnTo>
                  <a:lnTo>
                    <a:pt x="19854" y="204492"/>
                  </a:lnTo>
                  <a:lnTo>
                    <a:pt x="23198" y="207144"/>
                  </a:lnTo>
                  <a:lnTo>
                    <a:pt x="39224" y="210876"/>
                  </a:lnTo>
                  <a:lnTo>
                    <a:pt x="79765" y="212387"/>
                  </a:lnTo>
                  <a:lnTo>
                    <a:pt x="90861" y="208893"/>
                  </a:lnTo>
                  <a:lnTo>
                    <a:pt x="143283" y="172698"/>
                  </a:lnTo>
                  <a:lnTo>
                    <a:pt x="180656" y="119304"/>
                  </a:lnTo>
                  <a:lnTo>
                    <a:pt x="197011" y="84762"/>
                  </a:lnTo>
                  <a:lnTo>
                    <a:pt x="200483" y="30433"/>
                  </a:lnTo>
                  <a:lnTo>
                    <a:pt x="196989" y="22191"/>
                  </a:lnTo>
                  <a:lnTo>
                    <a:pt x="194205" y="18141"/>
                  </a:lnTo>
                  <a:lnTo>
                    <a:pt x="189704" y="15441"/>
                  </a:lnTo>
                  <a:lnTo>
                    <a:pt x="166996" y="7580"/>
                  </a:lnTo>
                  <a:lnTo>
                    <a:pt x="162304" y="4432"/>
                  </a:lnTo>
                  <a:lnTo>
                    <a:pt x="136738" y="0"/>
                  </a:lnTo>
                  <a:lnTo>
                    <a:pt x="98413" y="8550"/>
                  </a:lnTo>
                  <a:lnTo>
                    <a:pt x="69576" y="2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4" name="SMARTInkShape-Group1395"/>
          <p:cNvGrpSpPr/>
          <p:nvPr/>
        </p:nvGrpSpPr>
        <p:grpSpPr>
          <a:xfrm>
            <a:off x="3631406" y="3167063"/>
            <a:ext cx="440312" cy="166688"/>
            <a:chOff x="3631406" y="3167063"/>
            <a:chExt cx="440312" cy="166688"/>
          </a:xfrm>
        </p:grpSpPr>
        <p:sp>
          <p:nvSpPr>
            <p:cNvPr id="1072" name="SMARTInkShape-2769"/>
            <p:cNvSpPr/>
            <p:nvPr>
              <p:custDataLst>
                <p:tags r:id="rId39"/>
              </p:custDataLst>
            </p:nvPr>
          </p:nvSpPr>
          <p:spPr>
            <a:xfrm>
              <a:off x="3631406" y="3286125"/>
              <a:ext cx="309564" cy="23814"/>
            </a:xfrm>
            <a:custGeom>
              <a:avLst/>
              <a:gdLst/>
              <a:ahLst/>
              <a:cxnLst/>
              <a:rect l="0" t="0" r="0" b="0"/>
              <a:pathLst>
                <a:path w="309564" h="23814">
                  <a:moveTo>
                    <a:pt x="0" y="23813"/>
                  </a:moveTo>
                  <a:lnTo>
                    <a:pt x="0" y="23813"/>
                  </a:lnTo>
                  <a:lnTo>
                    <a:pt x="0" y="5731"/>
                  </a:lnTo>
                  <a:lnTo>
                    <a:pt x="1323" y="3821"/>
                  </a:lnTo>
                  <a:lnTo>
                    <a:pt x="3528" y="2547"/>
                  </a:lnTo>
                  <a:lnTo>
                    <a:pt x="12126" y="335"/>
                  </a:lnTo>
                  <a:lnTo>
                    <a:pt x="68214" y="4"/>
                  </a:lnTo>
                  <a:lnTo>
                    <a:pt x="125410" y="0"/>
                  </a:lnTo>
                  <a:lnTo>
                    <a:pt x="182958" y="0"/>
                  </a:lnTo>
                  <a:lnTo>
                    <a:pt x="236635" y="6321"/>
                  </a:lnTo>
                  <a:lnTo>
                    <a:pt x="280219" y="11416"/>
                  </a:lnTo>
                  <a:lnTo>
                    <a:pt x="309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SMARTInkShape-2770"/>
            <p:cNvSpPr/>
            <p:nvPr>
              <p:custDataLst>
                <p:tags r:id="rId40"/>
              </p:custDataLst>
            </p:nvPr>
          </p:nvSpPr>
          <p:spPr>
            <a:xfrm>
              <a:off x="3857625" y="3167063"/>
              <a:ext cx="214093" cy="166688"/>
            </a:xfrm>
            <a:custGeom>
              <a:avLst/>
              <a:gdLst/>
              <a:ahLst/>
              <a:cxnLst/>
              <a:rect l="0" t="0" r="0" b="0"/>
              <a:pathLst>
                <a:path w="214093" h="166688">
                  <a:moveTo>
                    <a:pt x="47625" y="0"/>
                  </a:moveTo>
                  <a:lnTo>
                    <a:pt x="47625" y="0"/>
                  </a:lnTo>
                  <a:lnTo>
                    <a:pt x="47625" y="6320"/>
                  </a:lnTo>
                  <a:lnTo>
                    <a:pt x="48948" y="8182"/>
                  </a:lnTo>
                  <a:lnTo>
                    <a:pt x="51153" y="9423"/>
                  </a:lnTo>
                  <a:lnTo>
                    <a:pt x="59751" y="11579"/>
                  </a:lnTo>
                  <a:lnTo>
                    <a:pt x="100895" y="13220"/>
                  </a:lnTo>
                  <a:lnTo>
                    <a:pt x="156463" y="33573"/>
                  </a:lnTo>
                  <a:lnTo>
                    <a:pt x="201581" y="50333"/>
                  </a:lnTo>
                  <a:lnTo>
                    <a:pt x="211798" y="57714"/>
                  </a:lnTo>
                  <a:lnTo>
                    <a:pt x="213195" y="62251"/>
                  </a:lnTo>
                  <a:lnTo>
                    <a:pt x="214092" y="69622"/>
                  </a:lnTo>
                  <a:lnTo>
                    <a:pt x="207926" y="77220"/>
                  </a:lnTo>
                  <a:lnTo>
                    <a:pt x="201332" y="80622"/>
                  </a:lnTo>
                  <a:lnTo>
                    <a:pt x="146128" y="99867"/>
                  </a:lnTo>
                  <a:lnTo>
                    <a:pt x="92836" y="123088"/>
                  </a:lnTo>
                  <a:lnTo>
                    <a:pt x="36312" y="153435"/>
                  </a:lnTo>
                  <a:lnTo>
                    <a:pt x="0" y="166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1396"/>
          <p:cNvGrpSpPr/>
          <p:nvPr/>
        </p:nvGrpSpPr>
        <p:grpSpPr>
          <a:xfrm>
            <a:off x="4512614" y="5350953"/>
            <a:ext cx="797575" cy="637686"/>
            <a:chOff x="4512614" y="5350953"/>
            <a:chExt cx="797575" cy="637686"/>
          </a:xfrm>
        </p:grpSpPr>
        <p:sp>
          <p:nvSpPr>
            <p:cNvPr id="1075" name="SMARTInkShape-2771"/>
            <p:cNvSpPr/>
            <p:nvPr>
              <p:custDataLst>
                <p:tags r:id="rId35"/>
              </p:custDataLst>
            </p:nvPr>
          </p:nvSpPr>
          <p:spPr>
            <a:xfrm>
              <a:off x="4595971" y="5350953"/>
              <a:ext cx="166530" cy="637686"/>
            </a:xfrm>
            <a:custGeom>
              <a:avLst/>
              <a:gdLst/>
              <a:ahLst/>
              <a:cxnLst/>
              <a:rect l="0" t="0" r="0" b="0"/>
              <a:pathLst>
                <a:path w="166530" h="637686">
                  <a:moveTo>
                    <a:pt x="23654" y="6860"/>
                  </a:moveTo>
                  <a:lnTo>
                    <a:pt x="23654" y="6860"/>
                  </a:lnTo>
                  <a:lnTo>
                    <a:pt x="17333" y="539"/>
                  </a:lnTo>
                  <a:lnTo>
                    <a:pt x="15472" y="0"/>
                  </a:lnTo>
                  <a:lnTo>
                    <a:pt x="14230" y="964"/>
                  </a:lnTo>
                  <a:lnTo>
                    <a:pt x="11528" y="5562"/>
                  </a:lnTo>
                  <a:lnTo>
                    <a:pt x="3892" y="15588"/>
                  </a:lnTo>
                  <a:lnTo>
                    <a:pt x="1042" y="26937"/>
                  </a:lnTo>
                  <a:lnTo>
                    <a:pt x="0" y="40257"/>
                  </a:lnTo>
                  <a:lnTo>
                    <a:pt x="9286" y="55224"/>
                  </a:lnTo>
                  <a:lnTo>
                    <a:pt x="11729" y="113286"/>
                  </a:lnTo>
                  <a:lnTo>
                    <a:pt x="11747" y="166046"/>
                  </a:lnTo>
                  <a:lnTo>
                    <a:pt x="11748" y="221198"/>
                  </a:lnTo>
                  <a:lnTo>
                    <a:pt x="11748" y="276736"/>
                  </a:lnTo>
                  <a:lnTo>
                    <a:pt x="11748" y="334611"/>
                  </a:lnTo>
                  <a:lnTo>
                    <a:pt x="11748" y="393997"/>
                  </a:lnTo>
                  <a:lnTo>
                    <a:pt x="11748" y="451254"/>
                  </a:lnTo>
                  <a:lnTo>
                    <a:pt x="13071" y="475141"/>
                  </a:lnTo>
                  <a:lnTo>
                    <a:pt x="22551" y="522794"/>
                  </a:lnTo>
                  <a:lnTo>
                    <a:pt x="24650" y="546609"/>
                  </a:lnTo>
                  <a:lnTo>
                    <a:pt x="35751" y="584730"/>
                  </a:lnTo>
                  <a:lnTo>
                    <a:pt x="51983" y="605934"/>
                  </a:lnTo>
                  <a:lnTo>
                    <a:pt x="75296" y="629935"/>
                  </a:lnTo>
                  <a:lnTo>
                    <a:pt x="83207" y="634355"/>
                  </a:lnTo>
                  <a:lnTo>
                    <a:pt x="99065" y="637193"/>
                  </a:lnTo>
                  <a:lnTo>
                    <a:pt x="117288" y="637685"/>
                  </a:lnTo>
                  <a:lnTo>
                    <a:pt x="128328" y="634271"/>
                  </a:lnTo>
                  <a:lnTo>
                    <a:pt x="137645" y="629668"/>
                  </a:lnTo>
                  <a:lnTo>
                    <a:pt x="150327" y="625752"/>
                  </a:lnTo>
                  <a:lnTo>
                    <a:pt x="158446" y="620149"/>
                  </a:lnTo>
                  <a:lnTo>
                    <a:pt x="162937" y="613248"/>
                  </a:lnTo>
                  <a:lnTo>
                    <a:pt x="166056" y="602307"/>
                  </a:lnTo>
                  <a:lnTo>
                    <a:pt x="166529" y="590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SMARTInkShape-2772"/>
            <p:cNvSpPr/>
            <p:nvPr>
              <p:custDataLst>
                <p:tags r:id="rId36"/>
              </p:custDataLst>
            </p:nvPr>
          </p:nvSpPr>
          <p:spPr>
            <a:xfrm>
              <a:off x="4512614" y="5691188"/>
              <a:ext cx="214168" cy="95251"/>
            </a:xfrm>
            <a:custGeom>
              <a:avLst/>
              <a:gdLst/>
              <a:ahLst/>
              <a:cxnLst/>
              <a:rect l="0" t="0" r="0" b="0"/>
              <a:pathLst>
                <a:path w="214168" h="95251">
                  <a:moveTo>
                    <a:pt x="11761" y="95250"/>
                  </a:moveTo>
                  <a:lnTo>
                    <a:pt x="11761" y="95250"/>
                  </a:lnTo>
                  <a:lnTo>
                    <a:pt x="0" y="95250"/>
                  </a:lnTo>
                  <a:lnTo>
                    <a:pt x="6219" y="95250"/>
                  </a:lnTo>
                  <a:lnTo>
                    <a:pt x="12826" y="91722"/>
                  </a:lnTo>
                  <a:lnTo>
                    <a:pt x="45173" y="64455"/>
                  </a:lnTo>
                  <a:lnTo>
                    <a:pt x="68877" y="56976"/>
                  </a:lnTo>
                  <a:lnTo>
                    <a:pt x="92141" y="40674"/>
                  </a:lnTo>
                  <a:lnTo>
                    <a:pt x="116372" y="33169"/>
                  </a:lnTo>
                  <a:lnTo>
                    <a:pt x="125723" y="27970"/>
                  </a:lnTo>
                  <a:lnTo>
                    <a:pt x="139749" y="25044"/>
                  </a:lnTo>
                  <a:lnTo>
                    <a:pt x="160073" y="22854"/>
                  </a:lnTo>
                  <a:lnTo>
                    <a:pt x="199270" y="12411"/>
                  </a:lnTo>
                  <a:lnTo>
                    <a:pt x="214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SMARTInkShape-2773"/>
            <p:cNvSpPr/>
            <p:nvPr>
              <p:custDataLst>
                <p:tags r:id="rId37"/>
              </p:custDataLst>
            </p:nvPr>
          </p:nvSpPr>
          <p:spPr>
            <a:xfrm>
              <a:off x="5036364" y="5609546"/>
              <a:ext cx="238106" cy="260188"/>
            </a:xfrm>
            <a:custGeom>
              <a:avLst/>
              <a:gdLst/>
              <a:ahLst/>
              <a:cxnLst/>
              <a:rect l="0" t="0" r="0" b="0"/>
              <a:pathLst>
                <a:path w="238106" h="260188">
                  <a:moveTo>
                    <a:pt x="23792" y="188798"/>
                  </a:moveTo>
                  <a:lnTo>
                    <a:pt x="23792" y="188798"/>
                  </a:lnTo>
                  <a:lnTo>
                    <a:pt x="30113" y="188798"/>
                  </a:lnTo>
                  <a:lnTo>
                    <a:pt x="31975" y="187475"/>
                  </a:lnTo>
                  <a:lnTo>
                    <a:pt x="33216" y="185270"/>
                  </a:lnTo>
                  <a:lnTo>
                    <a:pt x="34043" y="182478"/>
                  </a:lnTo>
                  <a:lnTo>
                    <a:pt x="35917" y="180616"/>
                  </a:lnTo>
                  <a:lnTo>
                    <a:pt x="48431" y="174099"/>
                  </a:lnTo>
                  <a:lnTo>
                    <a:pt x="88951" y="135534"/>
                  </a:lnTo>
                  <a:lnTo>
                    <a:pt x="92439" y="128525"/>
                  </a:lnTo>
                  <a:lnTo>
                    <a:pt x="93369" y="124803"/>
                  </a:lnTo>
                  <a:lnTo>
                    <a:pt x="104409" y="105389"/>
                  </a:lnTo>
                  <a:lnTo>
                    <a:pt x="108099" y="85601"/>
                  </a:lnTo>
                  <a:lnTo>
                    <a:pt x="116489" y="69734"/>
                  </a:lnTo>
                  <a:lnTo>
                    <a:pt x="118892" y="41954"/>
                  </a:lnTo>
                  <a:lnTo>
                    <a:pt x="117619" y="39308"/>
                  </a:lnTo>
                  <a:lnTo>
                    <a:pt x="115448" y="37543"/>
                  </a:lnTo>
                  <a:lnTo>
                    <a:pt x="112678" y="36368"/>
                  </a:lnTo>
                  <a:lnTo>
                    <a:pt x="110830" y="34261"/>
                  </a:lnTo>
                  <a:lnTo>
                    <a:pt x="108778" y="28392"/>
                  </a:lnTo>
                  <a:lnTo>
                    <a:pt x="106908" y="26298"/>
                  </a:lnTo>
                  <a:lnTo>
                    <a:pt x="83459" y="11417"/>
                  </a:lnTo>
                  <a:lnTo>
                    <a:pt x="77651" y="10743"/>
                  </a:lnTo>
                  <a:lnTo>
                    <a:pt x="70660" y="6916"/>
                  </a:lnTo>
                  <a:lnTo>
                    <a:pt x="61714" y="0"/>
                  </a:lnTo>
                  <a:lnTo>
                    <a:pt x="59656" y="757"/>
                  </a:lnTo>
                  <a:lnTo>
                    <a:pt x="50441" y="6816"/>
                  </a:lnTo>
                  <a:lnTo>
                    <a:pt x="43132" y="8698"/>
                  </a:lnTo>
                  <a:lnTo>
                    <a:pt x="40655" y="10523"/>
                  </a:lnTo>
                  <a:lnTo>
                    <a:pt x="39003" y="13062"/>
                  </a:lnTo>
                  <a:lnTo>
                    <a:pt x="37901" y="16078"/>
                  </a:lnTo>
                  <a:lnTo>
                    <a:pt x="35844" y="18088"/>
                  </a:lnTo>
                  <a:lnTo>
                    <a:pt x="23037" y="24843"/>
                  </a:lnTo>
                  <a:lnTo>
                    <a:pt x="19320" y="27901"/>
                  </a:lnTo>
                  <a:lnTo>
                    <a:pt x="15190" y="34827"/>
                  </a:lnTo>
                  <a:lnTo>
                    <a:pt x="10998" y="53967"/>
                  </a:lnTo>
                  <a:lnTo>
                    <a:pt x="3832" y="65798"/>
                  </a:lnTo>
                  <a:lnTo>
                    <a:pt x="1122" y="79005"/>
                  </a:lnTo>
                  <a:lnTo>
                    <a:pt x="0" y="132578"/>
                  </a:lnTo>
                  <a:lnTo>
                    <a:pt x="1305" y="168067"/>
                  </a:lnTo>
                  <a:lnTo>
                    <a:pt x="14678" y="200420"/>
                  </a:lnTo>
                  <a:lnTo>
                    <a:pt x="19742" y="208516"/>
                  </a:lnTo>
                  <a:lnTo>
                    <a:pt x="23915" y="220511"/>
                  </a:lnTo>
                  <a:lnTo>
                    <a:pt x="40206" y="240386"/>
                  </a:lnTo>
                  <a:lnTo>
                    <a:pt x="47845" y="244799"/>
                  </a:lnTo>
                  <a:lnTo>
                    <a:pt x="51733" y="245975"/>
                  </a:lnTo>
                  <a:lnTo>
                    <a:pt x="54326" y="248083"/>
                  </a:lnTo>
                  <a:lnTo>
                    <a:pt x="59297" y="256046"/>
                  </a:lnTo>
                  <a:lnTo>
                    <a:pt x="65148" y="258373"/>
                  </a:lnTo>
                  <a:lnTo>
                    <a:pt x="110657" y="260187"/>
                  </a:lnTo>
                  <a:lnTo>
                    <a:pt x="118843" y="256686"/>
                  </a:lnTo>
                  <a:lnTo>
                    <a:pt x="122879" y="253900"/>
                  </a:lnTo>
                  <a:lnTo>
                    <a:pt x="152261" y="245535"/>
                  </a:lnTo>
                  <a:lnTo>
                    <a:pt x="194405" y="208593"/>
                  </a:lnTo>
                  <a:lnTo>
                    <a:pt x="220905" y="168732"/>
                  </a:lnTo>
                  <a:lnTo>
                    <a:pt x="228681" y="143872"/>
                  </a:lnTo>
                  <a:lnTo>
                    <a:pt x="231821" y="139004"/>
                  </a:lnTo>
                  <a:lnTo>
                    <a:pt x="237553" y="109619"/>
                  </a:lnTo>
                  <a:lnTo>
                    <a:pt x="238105" y="9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2774"/>
            <p:cNvSpPr/>
            <p:nvPr>
              <p:custDataLst>
                <p:tags r:id="rId38"/>
              </p:custDataLst>
            </p:nvPr>
          </p:nvSpPr>
          <p:spPr>
            <a:xfrm>
              <a:off x="5203031" y="5357813"/>
              <a:ext cx="107158" cy="83344"/>
            </a:xfrm>
            <a:custGeom>
              <a:avLst/>
              <a:gdLst/>
              <a:ahLst/>
              <a:cxnLst/>
              <a:rect l="0" t="0" r="0" b="0"/>
              <a:pathLst>
                <a:path w="107158" h="83344">
                  <a:moveTo>
                    <a:pt x="0" y="83343"/>
                  </a:moveTo>
                  <a:lnTo>
                    <a:pt x="0" y="83343"/>
                  </a:lnTo>
                  <a:lnTo>
                    <a:pt x="17737" y="65606"/>
                  </a:lnTo>
                  <a:lnTo>
                    <a:pt x="24639" y="62231"/>
                  </a:lnTo>
                  <a:lnTo>
                    <a:pt x="28333" y="61331"/>
                  </a:lnTo>
                  <a:lnTo>
                    <a:pt x="39851" y="53744"/>
                  </a:lnTo>
                  <a:lnTo>
                    <a:pt x="67478" y="28997"/>
                  </a:lnTo>
                  <a:lnTo>
                    <a:pt x="83346" y="21309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0" name="SMARTInkShape-2775"/>
          <p:cNvSpPr/>
          <p:nvPr>
            <p:custDataLst>
              <p:tags r:id="rId4"/>
            </p:custDataLst>
          </p:nvPr>
        </p:nvSpPr>
        <p:spPr>
          <a:xfrm>
            <a:off x="5607844" y="5774531"/>
            <a:ext cx="35720" cy="154783"/>
          </a:xfrm>
          <a:custGeom>
            <a:avLst/>
            <a:gdLst/>
            <a:ahLst/>
            <a:cxnLst/>
            <a:rect l="0" t="0" r="0" b="0"/>
            <a:pathLst>
              <a:path w="35720" h="154783">
                <a:moveTo>
                  <a:pt x="35719" y="0"/>
                </a:moveTo>
                <a:lnTo>
                  <a:pt x="35719" y="0"/>
                </a:lnTo>
                <a:lnTo>
                  <a:pt x="35719" y="17737"/>
                </a:lnTo>
                <a:lnTo>
                  <a:pt x="24547" y="62396"/>
                </a:lnTo>
                <a:lnTo>
                  <a:pt x="22817" y="76680"/>
                </a:lnTo>
                <a:lnTo>
                  <a:pt x="8602" y="135955"/>
                </a:lnTo>
                <a:lnTo>
                  <a:pt x="0" y="154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7" name="SMARTInkShape-Group1398"/>
          <p:cNvGrpSpPr/>
          <p:nvPr/>
        </p:nvGrpSpPr>
        <p:grpSpPr>
          <a:xfrm>
            <a:off x="6143734" y="5214938"/>
            <a:ext cx="1273861" cy="688193"/>
            <a:chOff x="6143734" y="5214938"/>
            <a:chExt cx="1273861" cy="688193"/>
          </a:xfrm>
        </p:grpSpPr>
        <p:sp>
          <p:nvSpPr>
            <p:cNvPr id="1081" name="SMARTInkShape-2776"/>
            <p:cNvSpPr/>
            <p:nvPr>
              <p:custDataLst>
                <p:tags r:id="rId29"/>
              </p:custDataLst>
            </p:nvPr>
          </p:nvSpPr>
          <p:spPr>
            <a:xfrm>
              <a:off x="6143734" y="5548316"/>
              <a:ext cx="226111" cy="354815"/>
            </a:xfrm>
            <a:custGeom>
              <a:avLst/>
              <a:gdLst/>
              <a:ahLst/>
              <a:cxnLst/>
              <a:rect l="0" t="0" r="0" b="0"/>
              <a:pathLst>
                <a:path w="226111" h="354815">
                  <a:moveTo>
                    <a:pt x="226110" y="11903"/>
                  </a:moveTo>
                  <a:lnTo>
                    <a:pt x="226110" y="11903"/>
                  </a:lnTo>
                  <a:lnTo>
                    <a:pt x="204442" y="11903"/>
                  </a:lnTo>
                  <a:lnTo>
                    <a:pt x="193216" y="3721"/>
                  </a:lnTo>
                  <a:lnTo>
                    <a:pt x="180686" y="488"/>
                  </a:lnTo>
                  <a:lnTo>
                    <a:pt x="138753" y="0"/>
                  </a:lnTo>
                  <a:lnTo>
                    <a:pt x="130840" y="3526"/>
                  </a:lnTo>
                  <a:lnTo>
                    <a:pt x="111013" y="18982"/>
                  </a:lnTo>
                  <a:lnTo>
                    <a:pt x="73811" y="36478"/>
                  </a:lnTo>
                  <a:lnTo>
                    <a:pt x="43693" y="63541"/>
                  </a:lnTo>
                  <a:lnTo>
                    <a:pt x="19747" y="97564"/>
                  </a:lnTo>
                  <a:lnTo>
                    <a:pt x="15330" y="109947"/>
                  </a:lnTo>
                  <a:lnTo>
                    <a:pt x="12045" y="122947"/>
                  </a:lnTo>
                  <a:lnTo>
                    <a:pt x="4080" y="139026"/>
                  </a:lnTo>
                  <a:lnTo>
                    <a:pt x="0" y="195676"/>
                  </a:lnTo>
                  <a:lnTo>
                    <a:pt x="1246" y="217313"/>
                  </a:lnTo>
                  <a:lnTo>
                    <a:pt x="9321" y="240675"/>
                  </a:lnTo>
                  <a:lnTo>
                    <a:pt x="14591" y="262691"/>
                  </a:lnTo>
                  <a:lnTo>
                    <a:pt x="28224" y="293833"/>
                  </a:lnTo>
                  <a:lnTo>
                    <a:pt x="39383" y="306098"/>
                  </a:lnTo>
                  <a:lnTo>
                    <a:pt x="93383" y="349186"/>
                  </a:lnTo>
                  <a:lnTo>
                    <a:pt x="109320" y="354814"/>
                  </a:lnTo>
                  <a:lnTo>
                    <a:pt x="121727" y="352603"/>
                  </a:lnTo>
                  <a:lnTo>
                    <a:pt x="141318" y="346242"/>
                  </a:lnTo>
                  <a:lnTo>
                    <a:pt x="154672" y="345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2777"/>
            <p:cNvSpPr/>
            <p:nvPr>
              <p:custDataLst>
                <p:tags r:id="rId30"/>
              </p:custDataLst>
            </p:nvPr>
          </p:nvSpPr>
          <p:spPr>
            <a:xfrm>
              <a:off x="6488964" y="5500688"/>
              <a:ext cx="238068" cy="309487"/>
            </a:xfrm>
            <a:custGeom>
              <a:avLst/>
              <a:gdLst/>
              <a:ahLst/>
              <a:cxnLst/>
              <a:rect l="0" t="0" r="0" b="0"/>
              <a:pathLst>
                <a:path w="238068" h="309487">
                  <a:moveTo>
                    <a:pt x="130911" y="0"/>
                  </a:moveTo>
                  <a:lnTo>
                    <a:pt x="130911" y="0"/>
                  </a:lnTo>
                  <a:lnTo>
                    <a:pt x="114339" y="0"/>
                  </a:lnTo>
                  <a:lnTo>
                    <a:pt x="106788" y="3526"/>
                  </a:lnTo>
                  <a:lnTo>
                    <a:pt x="55502" y="51612"/>
                  </a:lnTo>
                  <a:lnTo>
                    <a:pt x="31693" y="91979"/>
                  </a:lnTo>
                  <a:lnTo>
                    <a:pt x="14714" y="146884"/>
                  </a:lnTo>
                  <a:lnTo>
                    <a:pt x="4906" y="171991"/>
                  </a:lnTo>
                  <a:lnTo>
                    <a:pt x="378" y="229084"/>
                  </a:lnTo>
                  <a:lnTo>
                    <a:pt x="0" y="263408"/>
                  </a:lnTo>
                  <a:lnTo>
                    <a:pt x="10198" y="299750"/>
                  </a:lnTo>
                  <a:lnTo>
                    <a:pt x="12072" y="303021"/>
                  </a:lnTo>
                  <a:lnTo>
                    <a:pt x="14643" y="305201"/>
                  </a:lnTo>
                  <a:lnTo>
                    <a:pt x="21029" y="307624"/>
                  </a:lnTo>
                  <a:lnTo>
                    <a:pt x="51585" y="309486"/>
                  </a:lnTo>
                  <a:lnTo>
                    <a:pt x="59494" y="306001"/>
                  </a:lnTo>
                  <a:lnTo>
                    <a:pt x="111066" y="257950"/>
                  </a:lnTo>
                  <a:lnTo>
                    <a:pt x="142817" y="202095"/>
                  </a:lnTo>
                  <a:lnTo>
                    <a:pt x="163102" y="158281"/>
                  </a:lnTo>
                  <a:lnTo>
                    <a:pt x="172253" y="133277"/>
                  </a:lnTo>
                  <a:lnTo>
                    <a:pt x="187132" y="107982"/>
                  </a:lnTo>
                  <a:lnTo>
                    <a:pt x="190152" y="83416"/>
                  </a:lnTo>
                  <a:lnTo>
                    <a:pt x="190442" y="71443"/>
                  </a:lnTo>
                  <a:lnTo>
                    <a:pt x="190442" y="124640"/>
                  </a:lnTo>
                  <a:lnTo>
                    <a:pt x="189120" y="147320"/>
                  </a:lnTo>
                  <a:lnTo>
                    <a:pt x="183583" y="170797"/>
                  </a:lnTo>
                  <a:lnTo>
                    <a:pt x="190097" y="227841"/>
                  </a:lnTo>
                  <a:lnTo>
                    <a:pt x="193817" y="237082"/>
                  </a:lnTo>
                  <a:lnTo>
                    <a:pt x="196660" y="241398"/>
                  </a:lnTo>
                  <a:lnTo>
                    <a:pt x="202548" y="264690"/>
                  </a:lnTo>
                  <a:lnTo>
                    <a:pt x="205127" y="267742"/>
                  </a:lnTo>
                  <a:lnTo>
                    <a:pt x="226405" y="282731"/>
                  </a:lnTo>
                  <a:lnTo>
                    <a:pt x="23806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SMARTInkShape-2778"/>
            <p:cNvSpPr/>
            <p:nvPr>
              <p:custDataLst>
                <p:tags r:id="rId31"/>
              </p:custDataLst>
            </p:nvPr>
          </p:nvSpPr>
          <p:spPr>
            <a:xfrm>
              <a:off x="6822282" y="5357862"/>
              <a:ext cx="226219" cy="476202"/>
            </a:xfrm>
            <a:custGeom>
              <a:avLst/>
              <a:gdLst/>
              <a:ahLst/>
              <a:cxnLst/>
              <a:rect l="0" t="0" r="0" b="0"/>
              <a:pathLst>
                <a:path w="226219" h="476202">
                  <a:moveTo>
                    <a:pt x="11906" y="476201"/>
                  </a:moveTo>
                  <a:lnTo>
                    <a:pt x="11906" y="476201"/>
                  </a:lnTo>
                  <a:lnTo>
                    <a:pt x="490" y="476201"/>
                  </a:lnTo>
                  <a:lnTo>
                    <a:pt x="0" y="418612"/>
                  </a:lnTo>
                  <a:lnTo>
                    <a:pt x="3526" y="377157"/>
                  </a:lnTo>
                  <a:lnTo>
                    <a:pt x="11170" y="318603"/>
                  </a:lnTo>
                  <a:lnTo>
                    <a:pt x="15369" y="259158"/>
                  </a:lnTo>
                  <a:lnTo>
                    <a:pt x="32494" y="203162"/>
                  </a:lnTo>
                  <a:lnTo>
                    <a:pt x="38291" y="178783"/>
                  </a:lnTo>
                  <a:lnTo>
                    <a:pt x="56228" y="130939"/>
                  </a:lnTo>
                  <a:lnTo>
                    <a:pt x="59386" y="116376"/>
                  </a:lnTo>
                  <a:lnTo>
                    <a:pt x="69924" y="99418"/>
                  </a:lnTo>
                  <a:lnTo>
                    <a:pt x="122391" y="44293"/>
                  </a:lnTo>
                  <a:lnTo>
                    <a:pt x="145148" y="21498"/>
                  </a:lnTo>
                  <a:lnTo>
                    <a:pt x="157555" y="16141"/>
                  </a:lnTo>
                  <a:lnTo>
                    <a:pt x="170566" y="12438"/>
                  </a:lnTo>
                  <a:lnTo>
                    <a:pt x="189698" y="2808"/>
                  </a:lnTo>
                  <a:lnTo>
                    <a:pt x="213601" y="0"/>
                  </a:lnTo>
                  <a:lnTo>
                    <a:pt x="226218" y="1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SMARTInkShape-2779"/>
            <p:cNvSpPr/>
            <p:nvPr>
              <p:custDataLst>
                <p:tags r:id="rId32"/>
              </p:custDataLst>
            </p:nvPr>
          </p:nvSpPr>
          <p:spPr>
            <a:xfrm>
              <a:off x="6815422" y="5536406"/>
              <a:ext cx="161642" cy="71439"/>
            </a:xfrm>
            <a:custGeom>
              <a:avLst/>
              <a:gdLst/>
              <a:ahLst/>
              <a:cxnLst/>
              <a:rect l="0" t="0" r="0" b="0"/>
              <a:pathLst>
                <a:path w="161642" h="71439">
                  <a:moveTo>
                    <a:pt x="6859" y="71438"/>
                  </a:moveTo>
                  <a:lnTo>
                    <a:pt x="6859" y="71438"/>
                  </a:lnTo>
                  <a:lnTo>
                    <a:pt x="0" y="71438"/>
                  </a:lnTo>
                  <a:lnTo>
                    <a:pt x="5694" y="71438"/>
                  </a:lnTo>
                  <a:lnTo>
                    <a:pt x="6342" y="67910"/>
                  </a:lnTo>
                  <a:lnTo>
                    <a:pt x="6514" y="65118"/>
                  </a:lnTo>
                  <a:lnTo>
                    <a:pt x="7952" y="63256"/>
                  </a:lnTo>
                  <a:lnTo>
                    <a:pt x="30969" y="50326"/>
                  </a:lnTo>
                  <a:lnTo>
                    <a:pt x="34838" y="49426"/>
                  </a:lnTo>
                  <a:lnTo>
                    <a:pt x="54511" y="38438"/>
                  </a:lnTo>
                  <a:lnTo>
                    <a:pt x="58470" y="37532"/>
                  </a:lnTo>
                  <a:lnTo>
                    <a:pt x="75654" y="27894"/>
                  </a:lnTo>
                  <a:lnTo>
                    <a:pt x="94417" y="23700"/>
                  </a:lnTo>
                  <a:lnTo>
                    <a:pt x="135127" y="3289"/>
                  </a:lnTo>
                  <a:lnTo>
                    <a:pt x="1616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2780"/>
            <p:cNvSpPr/>
            <p:nvPr>
              <p:custDataLst>
                <p:tags r:id="rId33"/>
              </p:custDataLst>
            </p:nvPr>
          </p:nvSpPr>
          <p:spPr>
            <a:xfrm>
              <a:off x="7096125" y="5512641"/>
              <a:ext cx="202407" cy="202312"/>
            </a:xfrm>
            <a:custGeom>
              <a:avLst/>
              <a:gdLst/>
              <a:ahLst/>
              <a:cxnLst/>
              <a:rect l="0" t="0" r="0" b="0"/>
              <a:pathLst>
                <a:path w="202407" h="202312">
                  <a:moveTo>
                    <a:pt x="0" y="142828"/>
                  </a:moveTo>
                  <a:lnTo>
                    <a:pt x="0" y="142828"/>
                  </a:lnTo>
                  <a:lnTo>
                    <a:pt x="11416" y="154243"/>
                  </a:lnTo>
                  <a:lnTo>
                    <a:pt x="18082" y="154589"/>
                  </a:lnTo>
                  <a:lnTo>
                    <a:pt x="24793" y="151142"/>
                  </a:lnTo>
                  <a:lnTo>
                    <a:pt x="32185" y="146522"/>
                  </a:lnTo>
                  <a:lnTo>
                    <a:pt x="43785" y="142599"/>
                  </a:lnTo>
                  <a:lnTo>
                    <a:pt x="87315" y="103092"/>
                  </a:lnTo>
                  <a:lnTo>
                    <a:pt x="91724" y="95182"/>
                  </a:lnTo>
                  <a:lnTo>
                    <a:pt x="95005" y="87256"/>
                  </a:lnTo>
                  <a:lnTo>
                    <a:pt x="102968" y="75356"/>
                  </a:lnTo>
                  <a:lnTo>
                    <a:pt x="107238" y="63452"/>
                  </a:lnTo>
                  <a:lnTo>
                    <a:pt x="114971" y="51546"/>
                  </a:lnTo>
                  <a:lnTo>
                    <a:pt x="117849" y="39640"/>
                  </a:lnTo>
                  <a:lnTo>
                    <a:pt x="119048" y="13720"/>
                  </a:lnTo>
                  <a:lnTo>
                    <a:pt x="108810" y="1772"/>
                  </a:lnTo>
                  <a:lnTo>
                    <a:pt x="104363" y="762"/>
                  </a:lnTo>
                  <a:lnTo>
                    <a:pt x="85533" y="0"/>
                  </a:lnTo>
                  <a:lnTo>
                    <a:pt x="74270" y="8144"/>
                  </a:lnTo>
                  <a:lnTo>
                    <a:pt x="66964" y="10208"/>
                  </a:lnTo>
                  <a:lnTo>
                    <a:pt x="64487" y="12082"/>
                  </a:lnTo>
                  <a:lnTo>
                    <a:pt x="51783" y="32071"/>
                  </a:lnTo>
                  <a:lnTo>
                    <a:pt x="47534" y="43718"/>
                  </a:lnTo>
                  <a:lnTo>
                    <a:pt x="39807" y="56870"/>
                  </a:lnTo>
                  <a:lnTo>
                    <a:pt x="35789" y="116316"/>
                  </a:lnTo>
                  <a:lnTo>
                    <a:pt x="35766" y="121184"/>
                  </a:lnTo>
                  <a:lnTo>
                    <a:pt x="39267" y="130122"/>
                  </a:lnTo>
                  <a:lnTo>
                    <a:pt x="43910" y="138503"/>
                  </a:lnTo>
                  <a:lnTo>
                    <a:pt x="47847" y="150659"/>
                  </a:lnTo>
                  <a:lnTo>
                    <a:pt x="88982" y="196076"/>
                  </a:lnTo>
                  <a:lnTo>
                    <a:pt x="95991" y="199565"/>
                  </a:lnTo>
                  <a:lnTo>
                    <a:pt x="119128" y="202114"/>
                  </a:lnTo>
                  <a:lnTo>
                    <a:pt x="134951" y="202311"/>
                  </a:lnTo>
                  <a:lnTo>
                    <a:pt x="142880" y="198810"/>
                  </a:lnTo>
                  <a:lnTo>
                    <a:pt x="170655" y="174370"/>
                  </a:lnTo>
                  <a:lnTo>
                    <a:pt x="202406" y="130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2781"/>
            <p:cNvSpPr/>
            <p:nvPr>
              <p:custDataLst>
                <p:tags r:id="rId34"/>
              </p:custDataLst>
            </p:nvPr>
          </p:nvSpPr>
          <p:spPr>
            <a:xfrm>
              <a:off x="7310438" y="5214938"/>
              <a:ext cx="107157" cy="178594"/>
            </a:xfrm>
            <a:custGeom>
              <a:avLst/>
              <a:gdLst/>
              <a:ahLst/>
              <a:cxnLst/>
              <a:rect l="0" t="0" r="0" b="0"/>
              <a:pathLst>
                <a:path w="107157" h="178594">
                  <a:moveTo>
                    <a:pt x="107156" y="0"/>
                  </a:moveTo>
                  <a:lnTo>
                    <a:pt x="107156" y="0"/>
                  </a:lnTo>
                  <a:lnTo>
                    <a:pt x="88972" y="0"/>
                  </a:lnTo>
                  <a:lnTo>
                    <a:pt x="87096" y="1322"/>
                  </a:lnTo>
                  <a:lnTo>
                    <a:pt x="85845" y="3526"/>
                  </a:lnTo>
                  <a:lnTo>
                    <a:pt x="85011" y="6320"/>
                  </a:lnTo>
                  <a:lnTo>
                    <a:pt x="51484" y="65327"/>
                  </a:lnTo>
                  <a:lnTo>
                    <a:pt x="31736" y="119826"/>
                  </a:lnTo>
                  <a:lnTo>
                    <a:pt x="17800" y="150423"/>
                  </a:lnTo>
                  <a:lnTo>
                    <a:pt x="0" y="17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4" name="SMARTInkShape-Group1399"/>
          <p:cNvGrpSpPr/>
          <p:nvPr/>
        </p:nvGrpSpPr>
        <p:grpSpPr>
          <a:xfrm>
            <a:off x="4310068" y="5905500"/>
            <a:ext cx="3631398" cy="807600"/>
            <a:chOff x="4310068" y="5905500"/>
            <a:chExt cx="3631398" cy="807600"/>
          </a:xfrm>
        </p:grpSpPr>
        <p:sp>
          <p:nvSpPr>
            <p:cNvPr id="1088" name="SMARTInkShape-2782"/>
            <p:cNvSpPr/>
            <p:nvPr>
              <p:custDataLst>
                <p:tags r:id="rId13"/>
              </p:custDataLst>
            </p:nvPr>
          </p:nvSpPr>
          <p:spPr>
            <a:xfrm>
              <a:off x="4310068" y="6119813"/>
              <a:ext cx="190496" cy="411164"/>
            </a:xfrm>
            <a:custGeom>
              <a:avLst/>
              <a:gdLst/>
              <a:ahLst/>
              <a:cxnLst/>
              <a:rect l="0" t="0" r="0" b="0"/>
              <a:pathLst>
                <a:path w="190496" h="411164">
                  <a:moveTo>
                    <a:pt x="59526" y="0"/>
                  </a:moveTo>
                  <a:lnTo>
                    <a:pt x="59526" y="0"/>
                  </a:lnTo>
                  <a:lnTo>
                    <a:pt x="35760" y="0"/>
                  </a:lnTo>
                  <a:lnTo>
                    <a:pt x="35727" y="6320"/>
                  </a:lnTo>
                  <a:lnTo>
                    <a:pt x="32191" y="12951"/>
                  </a:lnTo>
                  <a:lnTo>
                    <a:pt x="27534" y="20307"/>
                  </a:lnTo>
                  <a:lnTo>
                    <a:pt x="24543" y="35810"/>
                  </a:lnTo>
                  <a:lnTo>
                    <a:pt x="23820" y="91979"/>
                  </a:lnTo>
                  <a:lnTo>
                    <a:pt x="23807" y="145288"/>
                  </a:lnTo>
                  <a:lnTo>
                    <a:pt x="23807" y="202723"/>
                  </a:lnTo>
                  <a:lnTo>
                    <a:pt x="23807" y="253796"/>
                  </a:lnTo>
                  <a:lnTo>
                    <a:pt x="23807" y="310058"/>
                  </a:lnTo>
                  <a:lnTo>
                    <a:pt x="22484" y="347780"/>
                  </a:lnTo>
                  <a:lnTo>
                    <a:pt x="12046" y="402236"/>
                  </a:lnTo>
                  <a:lnTo>
                    <a:pt x="11944" y="410369"/>
                  </a:lnTo>
                  <a:lnTo>
                    <a:pt x="10606" y="411163"/>
                  </a:lnTo>
                  <a:lnTo>
                    <a:pt x="8392" y="410368"/>
                  </a:lnTo>
                  <a:lnTo>
                    <a:pt x="1653" y="405909"/>
                  </a:lnTo>
                  <a:lnTo>
                    <a:pt x="732" y="401772"/>
                  </a:lnTo>
                  <a:lnTo>
                    <a:pt x="0" y="342464"/>
                  </a:lnTo>
                  <a:lnTo>
                    <a:pt x="1318" y="313405"/>
                  </a:lnTo>
                  <a:lnTo>
                    <a:pt x="14693" y="274648"/>
                  </a:lnTo>
                  <a:lnTo>
                    <a:pt x="63508" y="222253"/>
                  </a:lnTo>
                  <a:lnTo>
                    <a:pt x="71438" y="217842"/>
                  </a:lnTo>
                  <a:lnTo>
                    <a:pt x="87308" y="215010"/>
                  </a:lnTo>
                  <a:lnTo>
                    <a:pt x="105534" y="220838"/>
                  </a:lnTo>
                  <a:lnTo>
                    <a:pt x="121371" y="230945"/>
                  </a:lnTo>
                  <a:lnTo>
                    <a:pt x="126700" y="238461"/>
                  </a:lnTo>
                  <a:lnTo>
                    <a:pt x="130391" y="246211"/>
                  </a:lnTo>
                  <a:lnTo>
                    <a:pt x="158877" y="294390"/>
                  </a:lnTo>
                  <a:lnTo>
                    <a:pt x="169182" y="329939"/>
                  </a:lnTo>
                  <a:lnTo>
                    <a:pt x="174407" y="341108"/>
                  </a:lnTo>
                  <a:lnTo>
                    <a:pt x="181871" y="374279"/>
                  </a:lnTo>
                  <a:lnTo>
                    <a:pt x="190495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2783"/>
            <p:cNvSpPr/>
            <p:nvPr>
              <p:custDataLst>
                <p:tags r:id="rId14"/>
              </p:custDataLst>
            </p:nvPr>
          </p:nvSpPr>
          <p:spPr>
            <a:xfrm>
              <a:off x="4583906" y="6298462"/>
              <a:ext cx="190501" cy="214208"/>
            </a:xfrm>
            <a:custGeom>
              <a:avLst/>
              <a:gdLst/>
              <a:ahLst/>
              <a:cxnLst/>
              <a:rect l="0" t="0" r="0" b="0"/>
              <a:pathLst>
                <a:path w="190501" h="214208">
                  <a:moveTo>
                    <a:pt x="0" y="154726"/>
                  </a:moveTo>
                  <a:lnTo>
                    <a:pt x="0" y="154726"/>
                  </a:lnTo>
                  <a:lnTo>
                    <a:pt x="11415" y="143311"/>
                  </a:lnTo>
                  <a:lnTo>
                    <a:pt x="18082" y="142965"/>
                  </a:lnTo>
                  <a:lnTo>
                    <a:pt x="24794" y="139356"/>
                  </a:lnTo>
                  <a:lnTo>
                    <a:pt x="32186" y="134665"/>
                  </a:lnTo>
                  <a:lnTo>
                    <a:pt x="43786" y="130701"/>
                  </a:lnTo>
                  <a:lnTo>
                    <a:pt x="63517" y="114487"/>
                  </a:lnTo>
                  <a:lnTo>
                    <a:pt x="67917" y="106856"/>
                  </a:lnTo>
                  <a:lnTo>
                    <a:pt x="71196" y="99054"/>
                  </a:lnTo>
                  <a:lnTo>
                    <a:pt x="91941" y="71376"/>
                  </a:lnTo>
                  <a:lnTo>
                    <a:pt x="95102" y="63442"/>
                  </a:lnTo>
                  <a:lnTo>
                    <a:pt x="102997" y="51538"/>
                  </a:lnTo>
                  <a:lnTo>
                    <a:pt x="105924" y="39631"/>
                  </a:lnTo>
                  <a:lnTo>
                    <a:pt x="107155" y="598"/>
                  </a:lnTo>
                  <a:lnTo>
                    <a:pt x="96906" y="0"/>
                  </a:lnTo>
                  <a:lnTo>
                    <a:pt x="96354" y="1305"/>
                  </a:lnTo>
                  <a:lnTo>
                    <a:pt x="95741" y="6282"/>
                  </a:lnTo>
                  <a:lnTo>
                    <a:pt x="94255" y="8138"/>
                  </a:lnTo>
                  <a:lnTo>
                    <a:pt x="78721" y="17682"/>
                  </a:lnTo>
                  <a:lnTo>
                    <a:pt x="74675" y="24585"/>
                  </a:lnTo>
                  <a:lnTo>
                    <a:pt x="71554" y="32062"/>
                  </a:lnTo>
                  <a:lnTo>
                    <a:pt x="63682" y="43709"/>
                  </a:lnTo>
                  <a:lnTo>
                    <a:pt x="49442" y="85607"/>
                  </a:lnTo>
                  <a:lnTo>
                    <a:pt x="47672" y="144599"/>
                  </a:lnTo>
                  <a:lnTo>
                    <a:pt x="59754" y="185245"/>
                  </a:lnTo>
                  <a:lnTo>
                    <a:pt x="65363" y="193866"/>
                  </a:lnTo>
                  <a:lnTo>
                    <a:pt x="72266" y="198580"/>
                  </a:lnTo>
                  <a:lnTo>
                    <a:pt x="79743" y="201997"/>
                  </a:lnTo>
                  <a:lnTo>
                    <a:pt x="91390" y="210037"/>
                  </a:lnTo>
                  <a:lnTo>
                    <a:pt x="103220" y="213006"/>
                  </a:lnTo>
                  <a:lnTo>
                    <a:pt x="134939" y="214207"/>
                  </a:lnTo>
                  <a:lnTo>
                    <a:pt x="142876" y="210707"/>
                  </a:lnTo>
                  <a:lnTo>
                    <a:pt x="158750" y="197681"/>
                  </a:lnTo>
                  <a:lnTo>
                    <a:pt x="190500" y="14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2784"/>
            <p:cNvSpPr/>
            <p:nvPr>
              <p:custDataLst>
                <p:tags r:id="rId15"/>
              </p:custDataLst>
            </p:nvPr>
          </p:nvSpPr>
          <p:spPr>
            <a:xfrm>
              <a:off x="4869657" y="6155531"/>
              <a:ext cx="11907" cy="309564"/>
            </a:xfrm>
            <a:custGeom>
              <a:avLst/>
              <a:gdLst/>
              <a:ahLst/>
              <a:cxnLst/>
              <a:rect l="0" t="0" r="0" b="0"/>
              <a:pathLst>
                <a:path w="11907" h="309564">
                  <a:moveTo>
                    <a:pt x="11906" y="0"/>
                  </a:moveTo>
                  <a:lnTo>
                    <a:pt x="11906" y="0"/>
                  </a:lnTo>
                  <a:lnTo>
                    <a:pt x="11906" y="53270"/>
                  </a:lnTo>
                  <a:lnTo>
                    <a:pt x="10583" y="99366"/>
                  </a:lnTo>
                  <a:lnTo>
                    <a:pt x="1103" y="155040"/>
                  </a:lnTo>
                  <a:lnTo>
                    <a:pt x="64" y="214095"/>
                  </a:lnTo>
                  <a:lnTo>
                    <a:pt x="1" y="272793"/>
                  </a:lnTo>
                  <a:lnTo>
                    <a:pt x="0" y="277112"/>
                  </a:lnTo>
                  <a:lnTo>
                    <a:pt x="3527" y="285439"/>
                  </a:lnTo>
                  <a:lnTo>
                    <a:pt x="10250" y="295243"/>
                  </a:lnTo>
                  <a:lnTo>
                    <a:pt x="11906" y="309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2785"/>
            <p:cNvSpPr/>
            <p:nvPr>
              <p:custDataLst>
                <p:tags r:id="rId16"/>
              </p:custDataLst>
            </p:nvPr>
          </p:nvSpPr>
          <p:spPr>
            <a:xfrm>
              <a:off x="4965444" y="6250781"/>
              <a:ext cx="154245" cy="202408"/>
            </a:xfrm>
            <a:custGeom>
              <a:avLst/>
              <a:gdLst/>
              <a:ahLst/>
              <a:cxnLst/>
              <a:rect l="0" t="0" r="0" b="0"/>
              <a:pathLst>
                <a:path w="154245" h="202408">
                  <a:moveTo>
                    <a:pt x="58994" y="0"/>
                  </a:moveTo>
                  <a:lnTo>
                    <a:pt x="58994" y="0"/>
                  </a:lnTo>
                  <a:lnTo>
                    <a:pt x="52673" y="0"/>
                  </a:lnTo>
                  <a:lnTo>
                    <a:pt x="50811" y="1323"/>
                  </a:lnTo>
                  <a:lnTo>
                    <a:pt x="49570" y="3527"/>
                  </a:lnTo>
                  <a:lnTo>
                    <a:pt x="48743" y="6320"/>
                  </a:lnTo>
                  <a:lnTo>
                    <a:pt x="37882" y="24122"/>
                  </a:lnTo>
                  <a:lnTo>
                    <a:pt x="23087" y="79597"/>
                  </a:lnTo>
                  <a:lnTo>
                    <a:pt x="14075" y="107985"/>
                  </a:lnTo>
                  <a:lnTo>
                    <a:pt x="11249" y="122077"/>
                  </a:lnTo>
                  <a:lnTo>
                    <a:pt x="2183" y="141903"/>
                  </a:lnTo>
                  <a:lnTo>
                    <a:pt x="0" y="158558"/>
                  </a:lnTo>
                  <a:lnTo>
                    <a:pt x="3229" y="166602"/>
                  </a:lnTo>
                  <a:lnTo>
                    <a:pt x="9760" y="176226"/>
                  </a:lnTo>
                  <a:lnTo>
                    <a:pt x="10892" y="184213"/>
                  </a:lnTo>
                  <a:lnTo>
                    <a:pt x="12373" y="186309"/>
                  </a:lnTo>
                  <a:lnTo>
                    <a:pt x="14685" y="187706"/>
                  </a:lnTo>
                  <a:lnTo>
                    <a:pt x="23467" y="190132"/>
                  </a:lnTo>
                  <a:lnTo>
                    <a:pt x="29093" y="190337"/>
                  </a:lnTo>
                  <a:lnTo>
                    <a:pt x="36003" y="186899"/>
                  </a:lnTo>
                  <a:lnTo>
                    <a:pt x="39697" y="184132"/>
                  </a:lnTo>
                  <a:lnTo>
                    <a:pt x="43803" y="177527"/>
                  </a:lnTo>
                  <a:lnTo>
                    <a:pt x="46951" y="170182"/>
                  </a:lnTo>
                  <a:lnTo>
                    <a:pt x="77614" y="126743"/>
                  </a:lnTo>
                  <a:lnTo>
                    <a:pt x="97414" y="68709"/>
                  </a:lnTo>
                  <a:lnTo>
                    <a:pt x="105406" y="49079"/>
                  </a:lnTo>
                  <a:lnTo>
                    <a:pt x="106459" y="37739"/>
                  </a:lnTo>
                  <a:lnTo>
                    <a:pt x="107835" y="37066"/>
                  </a:lnTo>
                  <a:lnTo>
                    <a:pt x="118030" y="35771"/>
                  </a:lnTo>
                  <a:lnTo>
                    <a:pt x="118523" y="91542"/>
                  </a:lnTo>
                  <a:lnTo>
                    <a:pt x="119847" y="112378"/>
                  </a:lnTo>
                  <a:lnTo>
                    <a:pt x="129695" y="163233"/>
                  </a:lnTo>
                  <a:lnTo>
                    <a:pt x="129940" y="168353"/>
                  </a:lnTo>
                  <a:lnTo>
                    <a:pt x="133740" y="177570"/>
                  </a:lnTo>
                  <a:lnTo>
                    <a:pt x="138516" y="186077"/>
                  </a:lnTo>
                  <a:lnTo>
                    <a:pt x="142188" y="201691"/>
                  </a:lnTo>
                  <a:lnTo>
                    <a:pt x="154244" y="20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2786"/>
            <p:cNvSpPr/>
            <p:nvPr>
              <p:custDataLst>
                <p:tags r:id="rId17"/>
              </p:custDataLst>
            </p:nvPr>
          </p:nvSpPr>
          <p:spPr>
            <a:xfrm>
              <a:off x="5203535" y="6119813"/>
              <a:ext cx="118560" cy="285701"/>
            </a:xfrm>
            <a:custGeom>
              <a:avLst/>
              <a:gdLst/>
              <a:ahLst/>
              <a:cxnLst/>
              <a:rect l="0" t="0" r="0" b="0"/>
              <a:pathLst>
                <a:path w="118560" h="285701">
                  <a:moveTo>
                    <a:pt x="70934" y="0"/>
                  </a:moveTo>
                  <a:lnTo>
                    <a:pt x="70934" y="0"/>
                  </a:lnTo>
                  <a:lnTo>
                    <a:pt x="70934" y="10250"/>
                  </a:lnTo>
                  <a:lnTo>
                    <a:pt x="79116" y="21083"/>
                  </a:lnTo>
                  <a:lnTo>
                    <a:pt x="81737" y="32117"/>
                  </a:lnTo>
                  <a:lnTo>
                    <a:pt x="82349" y="39851"/>
                  </a:lnTo>
                  <a:lnTo>
                    <a:pt x="86149" y="47697"/>
                  </a:lnTo>
                  <a:lnTo>
                    <a:pt x="89015" y="51642"/>
                  </a:lnTo>
                  <a:lnTo>
                    <a:pt x="93048" y="69836"/>
                  </a:lnTo>
                  <a:lnTo>
                    <a:pt x="94717" y="125800"/>
                  </a:lnTo>
                  <a:lnTo>
                    <a:pt x="94746" y="166682"/>
                  </a:lnTo>
                  <a:lnTo>
                    <a:pt x="84495" y="166687"/>
                  </a:lnTo>
                  <a:lnTo>
                    <a:pt x="73661" y="158505"/>
                  </a:lnTo>
                  <a:lnTo>
                    <a:pt x="61215" y="155272"/>
                  </a:lnTo>
                  <a:lnTo>
                    <a:pt x="17672" y="154781"/>
                  </a:lnTo>
                  <a:lnTo>
                    <a:pt x="15582" y="156104"/>
                  </a:lnTo>
                  <a:lnTo>
                    <a:pt x="14188" y="158308"/>
                  </a:lnTo>
                  <a:lnTo>
                    <a:pt x="12228" y="167732"/>
                  </a:lnTo>
                  <a:lnTo>
                    <a:pt x="11953" y="171352"/>
                  </a:lnTo>
                  <a:lnTo>
                    <a:pt x="8119" y="178902"/>
                  </a:lnTo>
                  <a:lnTo>
                    <a:pt x="5245" y="182769"/>
                  </a:lnTo>
                  <a:lnTo>
                    <a:pt x="2051" y="194119"/>
                  </a:lnTo>
                  <a:lnTo>
                    <a:pt x="0" y="216644"/>
                  </a:lnTo>
                  <a:lnTo>
                    <a:pt x="3248" y="225491"/>
                  </a:lnTo>
                  <a:lnTo>
                    <a:pt x="5966" y="229702"/>
                  </a:lnTo>
                  <a:lnTo>
                    <a:pt x="9792" y="248270"/>
                  </a:lnTo>
                  <a:lnTo>
                    <a:pt x="10925" y="264208"/>
                  </a:lnTo>
                  <a:lnTo>
                    <a:pt x="12407" y="267420"/>
                  </a:lnTo>
                  <a:lnTo>
                    <a:pt x="14718" y="269561"/>
                  </a:lnTo>
                  <a:lnTo>
                    <a:pt x="17582" y="270988"/>
                  </a:lnTo>
                  <a:lnTo>
                    <a:pt x="19490" y="273262"/>
                  </a:lnTo>
                  <a:lnTo>
                    <a:pt x="21612" y="279317"/>
                  </a:lnTo>
                  <a:lnTo>
                    <a:pt x="23501" y="281461"/>
                  </a:lnTo>
                  <a:lnTo>
                    <a:pt x="33411" y="285185"/>
                  </a:lnTo>
                  <a:lnTo>
                    <a:pt x="51628" y="285700"/>
                  </a:lnTo>
                  <a:lnTo>
                    <a:pt x="59267" y="282200"/>
                  </a:lnTo>
                  <a:lnTo>
                    <a:pt x="67072" y="277558"/>
                  </a:lnTo>
                  <a:lnTo>
                    <a:pt x="74950" y="275494"/>
                  </a:lnTo>
                  <a:lnTo>
                    <a:pt x="77580" y="273620"/>
                  </a:lnTo>
                  <a:lnTo>
                    <a:pt x="79333" y="271049"/>
                  </a:lnTo>
                  <a:lnTo>
                    <a:pt x="82604" y="264664"/>
                  </a:lnTo>
                  <a:lnTo>
                    <a:pt x="118559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2787"/>
            <p:cNvSpPr/>
            <p:nvPr>
              <p:custDataLst>
                <p:tags r:id="rId18"/>
              </p:custDataLst>
            </p:nvPr>
          </p:nvSpPr>
          <p:spPr>
            <a:xfrm>
              <a:off x="5369738" y="6191250"/>
              <a:ext cx="118540" cy="166670"/>
            </a:xfrm>
            <a:custGeom>
              <a:avLst/>
              <a:gdLst/>
              <a:ahLst/>
              <a:cxnLst/>
              <a:rect l="0" t="0" r="0" b="0"/>
              <a:pathLst>
                <a:path w="118540" h="166670">
                  <a:moveTo>
                    <a:pt x="35700" y="0"/>
                  </a:moveTo>
                  <a:lnTo>
                    <a:pt x="35700" y="0"/>
                  </a:lnTo>
                  <a:lnTo>
                    <a:pt x="17617" y="0"/>
                  </a:lnTo>
                  <a:lnTo>
                    <a:pt x="15708" y="1322"/>
                  </a:lnTo>
                  <a:lnTo>
                    <a:pt x="14434" y="3527"/>
                  </a:lnTo>
                  <a:lnTo>
                    <a:pt x="12642" y="12951"/>
                  </a:lnTo>
                  <a:lnTo>
                    <a:pt x="12390" y="16571"/>
                  </a:lnTo>
                  <a:lnTo>
                    <a:pt x="8583" y="24121"/>
                  </a:lnTo>
                  <a:lnTo>
                    <a:pt x="3803" y="31888"/>
                  </a:lnTo>
                  <a:lnTo>
                    <a:pt x="1114" y="45020"/>
                  </a:lnTo>
                  <a:lnTo>
                    <a:pt x="0" y="104457"/>
                  </a:lnTo>
                  <a:lnTo>
                    <a:pt x="1306" y="134827"/>
                  </a:lnTo>
                  <a:lnTo>
                    <a:pt x="9487" y="149604"/>
                  </a:lnTo>
                  <a:lnTo>
                    <a:pt x="21648" y="164176"/>
                  </a:lnTo>
                  <a:lnTo>
                    <a:pt x="26367" y="165571"/>
                  </a:lnTo>
                  <a:lnTo>
                    <a:pt x="63526" y="166669"/>
                  </a:lnTo>
                  <a:lnTo>
                    <a:pt x="66157" y="165352"/>
                  </a:lnTo>
                  <a:lnTo>
                    <a:pt x="67910" y="163151"/>
                  </a:lnTo>
                  <a:lnTo>
                    <a:pt x="69079" y="160362"/>
                  </a:lnTo>
                  <a:lnTo>
                    <a:pt x="71181" y="158502"/>
                  </a:lnTo>
                  <a:lnTo>
                    <a:pt x="84061" y="151988"/>
                  </a:lnTo>
                  <a:lnTo>
                    <a:pt x="87785" y="148950"/>
                  </a:lnTo>
                  <a:lnTo>
                    <a:pt x="91921" y="142047"/>
                  </a:lnTo>
                  <a:lnTo>
                    <a:pt x="93024" y="138355"/>
                  </a:lnTo>
                  <a:lnTo>
                    <a:pt x="95082" y="135893"/>
                  </a:lnTo>
                  <a:lnTo>
                    <a:pt x="100897" y="133158"/>
                  </a:lnTo>
                  <a:lnTo>
                    <a:pt x="102978" y="131105"/>
                  </a:lnTo>
                  <a:lnTo>
                    <a:pt x="105288" y="125296"/>
                  </a:lnTo>
                  <a:lnTo>
                    <a:pt x="108095" y="110788"/>
                  </a:lnTo>
                  <a:lnTo>
                    <a:pt x="115211" y="99119"/>
                  </a:lnTo>
                  <a:lnTo>
                    <a:pt x="118286" y="83324"/>
                  </a:lnTo>
                  <a:lnTo>
                    <a:pt x="118539" y="79361"/>
                  </a:lnTo>
                  <a:lnTo>
                    <a:pt x="115290" y="71432"/>
                  </a:lnTo>
                  <a:lnTo>
                    <a:pt x="110761" y="63497"/>
                  </a:lnTo>
                  <a:lnTo>
                    <a:pt x="107853" y="47625"/>
                  </a:lnTo>
                  <a:lnTo>
                    <a:pt x="107613" y="43657"/>
                  </a:lnTo>
                  <a:lnTo>
                    <a:pt x="106132" y="41010"/>
                  </a:lnTo>
                  <a:lnTo>
                    <a:pt x="103821" y="39246"/>
                  </a:lnTo>
                  <a:lnTo>
                    <a:pt x="100958" y="38071"/>
                  </a:lnTo>
                  <a:lnTo>
                    <a:pt x="99049" y="35964"/>
                  </a:lnTo>
                  <a:lnTo>
                    <a:pt x="96928" y="30095"/>
                  </a:lnTo>
                  <a:lnTo>
                    <a:pt x="95039" y="28000"/>
                  </a:lnTo>
                  <a:lnTo>
                    <a:pt x="89413" y="25673"/>
                  </a:lnTo>
                  <a:lnTo>
                    <a:pt x="73607" y="23976"/>
                  </a:lnTo>
                  <a:lnTo>
                    <a:pt x="59512" y="3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SMARTInkShape-2788"/>
            <p:cNvSpPr/>
            <p:nvPr>
              <p:custDataLst>
                <p:tags r:id="rId19"/>
              </p:custDataLst>
            </p:nvPr>
          </p:nvSpPr>
          <p:spPr>
            <a:xfrm>
              <a:off x="5750719" y="6322219"/>
              <a:ext cx="83345" cy="190501"/>
            </a:xfrm>
            <a:custGeom>
              <a:avLst/>
              <a:gdLst/>
              <a:ahLst/>
              <a:cxnLst/>
              <a:rect l="0" t="0" r="0" b="0"/>
              <a:pathLst>
                <a:path w="83345" h="190501">
                  <a:moveTo>
                    <a:pt x="83344" y="0"/>
                  </a:moveTo>
                  <a:lnTo>
                    <a:pt x="83344" y="0"/>
                  </a:lnTo>
                  <a:lnTo>
                    <a:pt x="77023" y="6320"/>
                  </a:lnTo>
                  <a:lnTo>
                    <a:pt x="70392" y="9423"/>
                  </a:lnTo>
                  <a:lnTo>
                    <a:pt x="66772" y="10250"/>
                  </a:lnTo>
                  <a:lnTo>
                    <a:pt x="49915" y="22012"/>
                  </a:lnTo>
                  <a:lnTo>
                    <a:pt x="41983" y="29599"/>
                  </a:lnTo>
                  <a:lnTo>
                    <a:pt x="38503" y="40055"/>
                  </a:lnTo>
                  <a:lnTo>
                    <a:pt x="35634" y="52198"/>
                  </a:lnTo>
                  <a:lnTo>
                    <a:pt x="16842" y="88585"/>
                  </a:lnTo>
                  <a:lnTo>
                    <a:pt x="3851" y="14798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SMARTInkShape-2789"/>
            <p:cNvSpPr/>
            <p:nvPr>
              <p:custDataLst>
                <p:tags r:id="rId20"/>
              </p:custDataLst>
            </p:nvPr>
          </p:nvSpPr>
          <p:spPr>
            <a:xfrm>
              <a:off x="6108570" y="6155531"/>
              <a:ext cx="189817" cy="557569"/>
            </a:xfrm>
            <a:custGeom>
              <a:avLst/>
              <a:gdLst/>
              <a:ahLst/>
              <a:cxnLst/>
              <a:rect l="0" t="0" r="0" b="0"/>
              <a:pathLst>
                <a:path w="189817" h="557569">
                  <a:moveTo>
                    <a:pt x="142211" y="0"/>
                  </a:moveTo>
                  <a:lnTo>
                    <a:pt x="142211" y="0"/>
                  </a:lnTo>
                  <a:lnTo>
                    <a:pt x="142211" y="10251"/>
                  </a:lnTo>
                  <a:lnTo>
                    <a:pt x="140889" y="10803"/>
                  </a:lnTo>
                  <a:lnTo>
                    <a:pt x="97440" y="13227"/>
                  </a:lnTo>
                  <a:lnTo>
                    <a:pt x="86317" y="20089"/>
                  </a:lnTo>
                  <a:lnTo>
                    <a:pt x="74645" y="24032"/>
                  </a:lnTo>
                  <a:lnTo>
                    <a:pt x="66762" y="29643"/>
                  </a:lnTo>
                  <a:lnTo>
                    <a:pt x="54886" y="46559"/>
                  </a:lnTo>
                  <a:lnTo>
                    <a:pt x="45881" y="74656"/>
                  </a:lnTo>
                  <a:lnTo>
                    <a:pt x="35016" y="85215"/>
                  </a:lnTo>
                  <a:lnTo>
                    <a:pt x="28423" y="101373"/>
                  </a:lnTo>
                  <a:lnTo>
                    <a:pt x="17870" y="137764"/>
                  </a:lnTo>
                  <a:lnTo>
                    <a:pt x="2692" y="178444"/>
                  </a:lnTo>
                  <a:lnTo>
                    <a:pt x="0" y="210314"/>
                  </a:lnTo>
                  <a:lnTo>
                    <a:pt x="3159" y="222679"/>
                  </a:lnTo>
                  <a:lnTo>
                    <a:pt x="8847" y="237076"/>
                  </a:lnTo>
                  <a:lnTo>
                    <a:pt x="9646" y="241395"/>
                  </a:lnTo>
                  <a:lnTo>
                    <a:pt x="17090" y="253794"/>
                  </a:lnTo>
                  <a:lnTo>
                    <a:pt x="23984" y="258318"/>
                  </a:lnTo>
                  <a:lnTo>
                    <a:pt x="32868" y="261223"/>
                  </a:lnTo>
                  <a:lnTo>
                    <a:pt x="37610" y="258092"/>
                  </a:lnTo>
                  <a:lnTo>
                    <a:pt x="40728" y="255406"/>
                  </a:lnTo>
                  <a:lnTo>
                    <a:pt x="51246" y="252421"/>
                  </a:lnTo>
                  <a:lnTo>
                    <a:pt x="63417" y="249770"/>
                  </a:lnTo>
                  <a:lnTo>
                    <a:pt x="73237" y="244182"/>
                  </a:lnTo>
                  <a:lnTo>
                    <a:pt x="86202" y="227278"/>
                  </a:lnTo>
                  <a:lnTo>
                    <a:pt x="122355" y="168925"/>
                  </a:lnTo>
                  <a:lnTo>
                    <a:pt x="138682" y="134268"/>
                  </a:lnTo>
                  <a:lnTo>
                    <a:pt x="152256" y="93129"/>
                  </a:lnTo>
                  <a:lnTo>
                    <a:pt x="154199" y="89868"/>
                  </a:lnTo>
                  <a:lnTo>
                    <a:pt x="156818" y="87693"/>
                  </a:lnTo>
                  <a:lnTo>
                    <a:pt x="159886" y="86243"/>
                  </a:lnTo>
                  <a:lnTo>
                    <a:pt x="161932" y="83954"/>
                  </a:lnTo>
                  <a:lnTo>
                    <a:pt x="165484" y="73348"/>
                  </a:lnTo>
                  <a:lnTo>
                    <a:pt x="165977" y="61354"/>
                  </a:lnTo>
                  <a:lnTo>
                    <a:pt x="166023" y="70996"/>
                  </a:lnTo>
                  <a:lnTo>
                    <a:pt x="176274" y="81650"/>
                  </a:lnTo>
                  <a:lnTo>
                    <a:pt x="177439" y="89163"/>
                  </a:lnTo>
                  <a:lnTo>
                    <a:pt x="177910" y="143257"/>
                  </a:lnTo>
                  <a:lnTo>
                    <a:pt x="179245" y="158920"/>
                  </a:lnTo>
                  <a:lnTo>
                    <a:pt x="188732" y="214572"/>
                  </a:lnTo>
                  <a:lnTo>
                    <a:pt x="189691" y="263802"/>
                  </a:lnTo>
                  <a:lnTo>
                    <a:pt x="189816" y="318187"/>
                  </a:lnTo>
                  <a:lnTo>
                    <a:pt x="188505" y="335885"/>
                  </a:lnTo>
                  <a:lnTo>
                    <a:pt x="175136" y="392820"/>
                  </a:lnTo>
                  <a:lnTo>
                    <a:pt x="168724" y="416693"/>
                  </a:lnTo>
                  <a:lnTo>
                    <a:pt x="163295" y="440523"/>
                  </a:lnTo>
                  <a:lnTo>
                    <a:pt x="138083" y="496095"/>
                  </a:lnTo>
                  <a:lnTo>
                    <a:pt x="114850" y="526358"/>
                  </a:lnTo>
                  <a:lnTo>
                    <a:pt x="94610" y="546202"/>
                  </a:lnTo>
                  <a:lnTo>
                    <a:pt x="74436" y="557568"/>
                  </a:lnTo>
                  <a:lnTo>
                    <a:pt x="71892" y="556921"/>
                  </a:lnTo>
                  <a:lnTo>
                    <a:pt x="65538" y="552673"/>
                  </a:lnTo>
                  <a:lnTo>
                    <a:pt x="61833" y="546376"/>
                  </a:lnTo>
                  <a:lnTo>
                    <a:pt x="59453" y="537874"/>
                  </a:lnTo>
                  <a:lnTo>
                    <a:pt x="46961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2790"/>
            <p:cNvSpPr/>
            <p:nvPr>
              <p:custDataLst>
                <p:tags r:id="rId21"/>
              </p:custDataLst>
            </p:nvPr>
          </p:nvSpPr>
          <p:spPr>
            <a:xfrm>
              <a:off x="6429537" y="6131719"/>
              <a:ext cx="226058" cy="255089"/>
            </a:xfrm>
            <a:custGeom>
              <a:avLst/>
              <a:gdLst/>
              <a:ahLst/>
              <a:cxnLst/>
              <a:rect l="0" t="0" r="0" b="0"/>
              <a:pathLst>
                <a:path w="226058" h="255089">
                  <a:moveTo>
                    <a:pt x="83182" y="0"/>
                  </a:moveTo>
                  <a:lnTo>
                    <a:pt x="83182" y="0"/>
                  </a:lnTo>
                  <a:lnTo>
                    <a:pt x="76862" y="6320"/>
                  </a:lnTo>
                  <a:lnTo>
                    <a:pt x="70230" y="9423"/>
                  </a:lnTo>
                  <a:lnTo>
                    <a:pt x="66610" y="10250"/>
                  </a:lnTo>
                  <a:lnTo>
                    <a:pt x="64197" y="12125"/>
                  </a:lnTo>
                  <a:lnTo>
                    <a:pt x="61515" y="17737"/>
                  </a:lnTo>
                  <a:lnTo>
                    <a:pt x="59477" y="19761"/>
                  </a:lnTo>
                  <a:lnTo>
                    <a:pt x="53684" y="22012"/>
                  </a:lnTo>
                  <a:lnTo>
                    <a:pt x="51611" y="23935"/>
                  </a:lnTo>
                  <a:lnTo>
                    <a:pt x="39645" y="45338"/>
                  </a:lnTo>
                  <a:lnTo>
                    <a:pt x="19144" y="103407"/>
                  </a:lnTo>
                  <a:lnTo>
                    <a:pt x="3995" y="158763"/>
                  </a:lnTo>
                  <a:lnTo>
                    <a:pt x="0" y="215930"/>
                  </a:lnTo>
                  <a:lnTo>
                    <a:pt x="3438" y="225173"/>
                  </a:lnTo>
                  <a:lnTo>
                    <a:pt x="17578" y="243687"/>
                  </a:lnTo>
                  <a:lnTo>
                    <a:pt x="20925" y="244479"/>
                  </a:lnTo>
                  <a:lnTo>
                    <a:pt x="24480" y="243684"/>
                  </a:lnTo>
                  <a:lnTo>
                    <a:pt x="31957" y="240596"/>
                  </a:lnTo>
                  <a:lnTo>
                    <a:pt x="43603" y="237534"/>
                  </a:lnTo>
                  <a:lnTo>
                    <a:pt x="75248" y="210167"/>
                  </a:lnTo>
                  <a:lnTo>
                    <a:pt x="106994" y="154464"/>
                  </a:lnTo>
                  <a:lnTo>
                    <a:pt x="138745" y="102071"/>
                  </a:lnTo>
                  <a:lnTo>
                    <a:pt x="151092" y="74744"/>
                  </a:lnTo>
                  <a:lnTo>
                    <a:pt x="154374" y="64969"/>
                  </a:lnTo>
                  <a:lnTo>
                    <a:pt x="163733" y="47915"/>
                  </a:lnTo>
                  <a:lnTo>
                    <a:pt x="166511" y="35782"/>
                  </a:lnTo>
                  <a:lnTo>
                    <a:pt x="166526" y="88921"/>
                  </a:lnTo>
                  <a:lnTo>
                    <a:pt x="166526" y="142969"/>
                  </a:lnTo>
                  <a:lnTo>
                    <a:pt x="167848" y="158792"/>
                  </a:lnTo>
                  <a:lnTo>
                    <a:pt x="177328" y="213238"/>
                  </a:lnTo>
                  <a:lnTo>
                    <a:pt x="179427" y="231486"/>
                  </a:lnTo>
                  <a:lnTo>
                    <a:pt x="187840" y="245270"/>
                  </a:lnTo>
                  <a:lnTo>
                    <a:pt x="194960" y="253648"/>
                  </a:lnTo>
                  <a:lnTo>
                    <a:pt x="197388" y="255088"/>
                  </a:lnTo>
                  <a:lnTo>
                    <a:pt x="199007" y="254725"/>
                  </a:lnTo>
                  <a:lnTo>
                    <a:pt x="200087" y="253161"/>
                  </a:lnTo>
                  <a:lnTo>
                    <a:pt x="204812" y="251422"/>
                  </a:lnTo>
                  <a:lnTo>
                    <a:pt x="207925" y="250958"/>
                  </a:lnTo>
                  <a:lnTo>
                    <a:pt x="210000" y="248003"/>
                  </a:lnTo>
                  <a:lnTo>
                    <a:pt x="213604" y="229610"/>
                  </a:lnTo>
                  <a:lnTo>
                    <a:pt x="226057" y="21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2791"/>
            <p:cNvSpPr/>
            <p:nvPr>
              <p:custDataLst>
                <p:tags r:id="rId22"/>
              </p:custDataLst>
            </p:nvPr>
          </p:nvSpPr>
          <p:spPr>
            <a:xfrm>
              <a:off x="6786563" y="6000750"/>
              <a:ext cx="23813" cy="392907"/>
            </a:xfrm>
            <a:custGeom>
              <a:avLst/>
              <a:gdLst/>
              <a:ahLst/>
              <a:cxnLst/>
              <a:rect l="0" t="0" r="0" b="0"/>
              <a:pathLst>
                <a:path w="23813" h="392907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1322" y="10802"/>
                  </a:lnTo>
                  <a:lnTo>
                    <a:pt x="10250" y="11761"/>
                  </a:lnTo>
                  <a:lnTo>
                    <a:pt x="11170" y="15370"/>
                  </a:lnTo>
                  <a:lnTo>
                    <a:pt x="11905" y="70146"/>
                  </a:lnTo>
                  <a:lnTo>
                    <a:pt x="10583" y="97073"/>
                  </a:lnTo>
                  <a:lnTo>
                    <a:pt x="1103" y="147979"/>
                  </a:lnTo>
                  <a:lnTo>
                    <a:pt x="144" y="203078"/>
                  </a:lnTo>
                  <a:lnTo>
                    <a:pt x="19" y="252602"/>
                  </a:lnTo>
                  <a:lnTo>
                    <a:pt x="1325" y="299072"/>
                  </a:lnTo>
                  <a:lnTo>
                    <a:pt x="9424" y="323709"/>
                  </a:lnTo>
                  <a:lnTo>
                    <a:pt x="15216" y="359867"/>
                  </a:lnTo>
                  <a:lnTo>
                    <a:pt x="23783" y="392737"/>
                  </a:lnTo>
                  <a:lnTo>
                    <a:pt x="23812" y="392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2792"/>
            <p:cNvSpPr/>
            <p:nvPr>
              <p:custDataLst>
                <p:tags r:id="rId23"/>
              </p:custDataLst>
            </p:nvPr>
          </p:nvSpPr>
          <p:spPr>
            <a:xfrm>
              <a:off x="6727031" y="6143625"/>
              <a:ext cx="226220" cy="70947"/>
            </a:xfrm>
            <a:custGeom>
              <a:avLst/>
              <a:gdLst/>
              <a:ahLst/>
              <a:cxnLst/>
              <a:rect l="0" t="0" r="0" b="0"/>
              <a:pathLst>
                <a:path w="226220" h="70947">
                  <a:moveTo>
                    <a:pt x="0" y="59531"/>
                  </a:moveTo>
                  <a:lnTo>
                    <a:pt x="0" y="59531"/>
                  </a:lnTo>
                  <a:lnTo>
                    <a:pt x="0" y="70946"/>
                  </a:lnTo>
                  <a:lnTo>
                    <a:pt x="0" y="64971"/>
                  </a:lnTo>
                  <a:lnTo>
                    <a:pt x="1323" y="63157"/>
                  </a:lnTo>
                  <a:lnTo>
                    <a:pt x="10251" y="60009"/>
                  </a:lnTo>
                  <a:lnTo>
                    <a:pt x="51947" y="58217"/>
                  </a:lnTo>
                  <a:lnTo>
                    <a:pt x="74252" y="50110"/>
                  </a:lnTo>
                  <a:lnTo>
                    <a:pt x="87241" y="47406"/>
                  </a:lnTo>
                  <a:lnTo>
                    <a:pt x="103313" y="39770"/>
                  </a:lnTo>
                  <a:lnTo>
                    <a:pt x="152627" y="29556"/>
                  </a:lnTo>
                  <a:lnTo>
                    <a:pt x="174739" y="16764"/>
                  </a:lnTo>
                  <a:lnTo>
                    <a:pt x="194355" y="12023"/>
                  </a:lnTo>
                  <a:lnTo>
                    <a:pt x="213709" y="1229"/>
                  </a:lnTo>
                  <a:lnTo>
                    <a:pt x="226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SMARTInkShape-2793"/>
            <p:cNvSpPr/>
            <p:nvPr>
              <p:custDataLst>
                <p:tags r:id="rId24"/>
              </p:custDataLst>
            </p:nvPr>
          </p:nvSpPr>
          <p:spPr>
            <a:xfrm>
              <a:off x="6994379" y="6143644"/>
              <a:ext cx="113606" cy="236244"/>
            </a:xfrm>
            <a:custGeom>
              <a:avLst/>
              <a:gdLst/>
              <a:ahLst/>
              <a:cxnLst/>
              <a:rect l="0" t="0" r="0" b="0"/>
              <a:pathLst>
                <a:path w="113606" h="236244">
                  <a:moveTo>
                    <a:pt x="54121" y="11887"/>
                  </a:moveTo>
                  <a:lnTo>
                    <a:pt x="54121" y="11887"/>
                  </a:lnTo>
                  <a:lnTo>
                    <a:pt x="47801" y="18207"/>
                  </a:lnTo>
                  <a:lnTo>
                    <a:pt x="44698" y="24838"/>
                  </a:lnTo>
                  <a:lnTo>
                    <a:pt x="33036" y="53280"/>
                  </a:lnTo>
                  <a:lnTo>
                    <a:pt x="23327" y="75893"/>
                  </a:lnTo>
                  <a:lnTo>
                    <a:pt x="9266" y="130979"/>
                  </a:lnTo>
                  <a:lnTo>
                    <a:pt x="3789" y="154771"/>
                  </a:lnTo>
                  <a:lnTo>
                    <a:pt x="723" y="162705"/>
                  </a:lnTo>
                  <a:lnTo>
                    <a:pt x="0" y="169318"/>
                  </a:lnTo>
                  <a:lnTo>
                    <a:pt x="7598" y="210187"/>
                  </a:lnTo>
                  <a:lnTo>
                    <a:pt x="12719" y="218201"/>
                  </a:lnTo>
                  <a:lnTo>
                    <a:pt x="19403" y="222645"/>
                  </a:lnTo>
                  <a:lnTo>
                    <a:pt x="23038" y="223829"/>
                  </a:lnTo>
                  <a:lnTo>
                    <a:pt x="25462" y="225942"/>
                  </a:lnTo>
                  <a:lnTo>
                    <a:pt x="28154" y="231818"/>
                  </a:lnTo>
                  <a:lnTo>
                    <a:pt x="30196" y="233914"/>
                  </a:lnTo>
                  <a:lnTo>
                    <a:pt x="35991" y="236243"/>
                  </a:lnTo>
                  <a:lnTo>
                    <a:pt x="39389" y="235542"/>
                  </a:lnTo>
                  <a:lnTo>
                    <a:pt x="51920" y="227692"/>
                  </a:lnTo>
                  <a:lnTo>
                    <a:pt x="74300" y="204656"/>
                  </a:lnTo>
                  <a:lnTo>
                    <a:pt x="84648" y="186156"/>
                  </a:lnTo>
                  <a:lnTo>
                    <a:pt x="89624" y="171707"/>
                  </a:lnTo>
                  <a:lnTo>
                    <a:pt x="97566" y="157725"/>
                  </a:lnTo>
                  <a:lnTo>
                    <a:pt x="112440" y="99316"/>
                  </a:lnTo>
                  <a:lnTo>
                    <a:pt x="113605" y="49769"/>
                  </a:lnTo>
                  <a:lnTo>
                    <a:pt x="110103" y="38425"/>
                  </a:lnTo>
                  <a:lnTo>
                    <a:pt x="105461" y="28973"/>
                  </a:lnTo>
                  <a:lnTo>
                    <a:pt x="101523" y="16215"/>
                  </a:lnTo>
                  <a:lnTo>
                    <a:pt x="91639" y="2380"/>
                  </a:lnTo>
                  <a:lnTo>
                    <a:pt x="87111" y="1047"/>
                  </a:lnTo>
                  <a:lnTo>
                    <a:pt x="60356" y="0"/>
                  </a:lnTo>
                  <a:lnTo>
                    <a:pt x="53364" y="3517"/>
                  </a:lnTo>
                  <a:lnTo>
                    <a:pt x="42215" y="1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SMARTInkShape-2794"/>
            <p:cNvSpPr/>
            <p:nvPr>
              <p:custDataLst>
                <p:tags r:id="rId25"/>
              </p:custDataLst>
            </p:nvPr>
          </p:nvSpPr>
          <p:spPr>
            <a:xfrm>
              <a:off x="7215188" y="6119813"/>
              <a:ext cx="83344" cy="166638"/>
            </a:xfrm>
            <a:custGeom>
              <a:avLst/>
              <a:gdLst/>
              <a:ahLst/>
              <a:cxnLst/>
              <a:rect l="0" t="0" r="0" b="0"/>
              <a:pathLst>
                <a:path w="83344" h="166638">
                  <a:moveTo>
                    <a:pt x="0" y="0"/>
                  </a:moveTo>
                  <a:lnTo>
                    <a:pt x="0" y="0"/>
                  </a:lnTo>
                  <a:lnTo>
                    <a:pt x="6319" y="0"/>
                  </a:lnTo>
                  <a:lnTo>
                    <a:pt x="8181" y="1322"/>
                  </a:lnTo>
                  <a:lnTo>
                    <a:pt x="9423" y="3526"/>
                  </a:lnTo>
                  <a:lnTo>
                    <a:pt x="11414" y="16571"/>
                  </a:lnTo>
                  <a:lnTo>
                    <a:pt x="11900" y="74237"/>
                  </a:lnTo>
                  <a:lnTo>
                    <a:pt x="11906" y="133125"/>
                  </a:lnTo>
                  <a:lnTo>
                    <a:pt x="11906" y="166637"/>
                  </a:lnTo>
                  <a:lnTo>
                    <a:pt x="11906" y="115045"/>
                  </a:lnTo>
                  <a:lnTo>
                    <a:pt x="15433" y="107135"/>
                  </a:lnTo>
                  <a:lnTo>
                    <a:pt x="20087" y="99209"/>
                  </a:lnTo>
                  <a:lnTo>
                    <a:pt x="32990" y="67222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2795"/>
            <p:cNvSpPr/>
            <p:nvPr>
              <p:custDataLst>
                <p:tags r:id="rId26"/>
              </p:custDataLst>
            </p:nvPr>
          </p:nvSpPr>
          <p:spPr>
            <a:xfrm>
              <a:off x="7370016" y="6084094"/>
              <a:ext cx="178548" cy="189756"/>
            </a:xfrm>
            <a:custGeom>
              <a:avLst/>
              <a:gdLst/>
              <a:ahLst/>
              <a:cxnLst/>
              <a:rect l="0" t="0" r="0" b="0"/>
              <a:pathLst>
                <a:path w="178548" h="189756">
                  <a:moveTo>
                    <a:pt x="59484" y="0"/>
                  </a:moveTo>
                  <a:lnTo>
                    <a:pt x="59484" y="0"/>
                  </a:lnTo>
                  <a:lnTo>
                    <a:pt x="59484" y="6320"/>
                  </a:lnTo>
                  <a:lnTo>
                    <a:pt x="58162" y="8182"/>
                  </a:lnTo>
                  <a:lnTo>
                    <a:pt x="55956" y="9423"/>
                  </a:lnTo>
                  <a:lnTo>
                    <a:pt x="48069" y="11761"/>
                  </a:lnTo>
                  <a:lnTo>
                    <a:pt x="41402" y="18184"/>
                  </a:lnTo>
                  <a:lnTo>
                    <a:pt x="38219" y="24839"/>
                  </a:lnTo>
                  <a:lnTo>
                    <a:pt x="37370" y="28464"/>
                  </a:lnTo>
                  <a:lnTo>
                    <a:pt x="29854" y="39890"/>
                  </a:lnTo>
                  <a:lnTo>
                    <a:pt x="19248" y="51654"/>
                  </a:lnTo>
                  <a:lnTo>
                    <a:pt x="15143" y="63086"/>
                  </a:lnTo>
                  <a:lnTo>
                    <a:pt x="9304" y="84397"/>
                  </a:lnTo>
                  <a:lnTo>
                    <a:pt x="1799" y="108981"/>
                  </a:lnTo>
                  <a:lnTo>
                    <a:pt x="0" y="158204"/>
                  </a:lnTo>
                  <a:lnTo>
                    <a:pt x="1308" y="161031"/>
                  </a:lnTo>
                  <a:lnTo>
                    <a:pt x="3502" y="162917"/>
                  </a:lnTo>
                  <a:lnTo>
                    <a:pt x="6288" y="164174"/>
                  </a:lnTo>
                  <a:lnTo>
                    <a:pt x="8144" y="166335"/>
                  </a:lnTo>
                  <a:lnTo>
                    <a:pt x="10209" y="172263"/>
                  </a:lnTo>
                  <a:lnTo>
                    <a:pt x="12082" y="174374"/>
                  </a:lnTo>
                  <a:lnTo>
                    <a:pt x="17690" y="176718"/>
                  </a:lnTo>
                  <a:lnTo>
                    <a:pt x="28286" y="178037"/>
                  </a:lnTo>
                  <a:lnTo>
                    <a:pt x="35916" y="174818"/>
                  </a:lnTo>
                  <a:lnTo>
                    <a:pt x="75506" y="138741"/>
                  </a:lnTo>
                  <a:lnTo>
                    <a:pt x="113726" y="86314"/>
                  </a:lnTo>
                  <a:lnTo>
                    <a:pt x="118770" y="68642"/>
                  </a:lnTo>
                  <a:lnTo>
                    <a:pt x="121498" y="65605"/>
                  </a:lnTo>
                  <a:lnTo>
                    <a:pt x="124639" y="63581"/>
                  </a:lnTo>
                  <a:lnTo>
                    <a:pt x="126733" y="60908"/>
                  </a:lnTo>
                  <a:lnTo>
                    <a:pt x="129060" y="54410"/>
                  </a:lnTo>
                  <a:lnTo>
                    <a:pt x="130918" y="35777"/>
                  </a:lnTo>
                  <a:lnTo>
                    <a:pt x="141172" y="45974"/>
                  </a:lnTo>
                  <a:lnTo>
                    <a:pt x="142799" y="100569"/>
                  </a:lnTo>
                  <a:lnTo>
                    <a:pt x="142827" y="158566"/>
                  </a:lnTo>
                  <a:lnTo>
                    <a:pt x="142828" y="168810"/>
                  </a:lnTo>
                  <a:lnTo>
                    <a:pt x="146355" y="177772"/>
                  </a:lnTo>
                  <a:lnTo>
                    <a:pt x="153078" y="187985"/>
                  </a:lnTo>
                  <a:lnTo>
                    <a:pt x="157525" y="189382"/>
                  </a:lnTo>
                  <a:lnTo>
                    <a:pt x="160565" y="189755"/>
                  </a:lnTo>
                  <a:lnTo>
                    <a:pt x="162589" y="188680"/>
                  </a:lnTo>
                  <a:lnTo>
                    <a:pt x="163940" y="186641"/>
                  </a:lnTo>
                  <a:lnTo>
                    <a:pt x="164840" y="183959"/>
                  </a:lnTo>
                  <a:lnTo>
                    <a:pt x="176733" y="168813"/>
                  </a:lnTo>
                  <a:lnTo>
                    <a:pt x="178547" y="15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2796"/>
            <p:cNvSpPr/>
            <p:nvPr>
              <p:custDataLst>
                <p:tags r:id="rId27"/>
              </p:custDataLst>
            </p:nvPr>
          </p:nvSpPr>
          <p:spPr>
            <a:xfrm>
              <a:off x="7620047" y="5905500"/>
              <a:ext cx="107110" cy="391041"/>
            </a:xfrm>
            <a:custGeom>
              <a:avLst/>
              <a:gdLst/>
              <a:ahLst/>
              <a:cxnLst/>
              <a:rect l="0" t="0" r="0" b="0"/>
              <a:pathLst>
                <a:path w="107110" h="391041">
                  <a:moveTo>
                    <a:pt x="71391" y="0"/>
                  </a:moveTo>
                  <a:lnTo>
                    <a:pt x="71391" y="0"/>
                  </a:lnTo>
                  <a:lnTo>
                    <a:pt x="71391" y="10251"/>
                  </a:lnTo>
                  <a:lnTo>
                    <a:pt x="72713" y="10802"/>
                  </a:lnTo>
                  <a:lnTo>
                    <a:pt x="77710" y="11415"/>
                  </a:lnTo>
                  <a:lnTo>
                    <a:pt x="79572" y="12902"/>
                  </a:lnTo>
                  <a:lnTo>
                    <a:pt x="81641" y="18081"/>
                  </a:lnTo>
                  <a:lnTo>
                    <a:pt x="84523" y="43785"/>
                  </a:lnTo>
                  <a:lnTo>
                    <a:pt x="91451" y="56923"/>
                  </a:lnTo>
                  <a:lnTo>
                    <a:pt x="101376" y="115301"/>
                  </a:lnTo>
                  <a:lnTo>
                    <a:pt x="106774" y="170669"/>
                  </a:lnTo>
                  <a:lnTo>
                    <a:pt x="107089" y="226219"/>
                  </a:lnTo>
                  <a:lnTo>
                    <a:pt x="107109" y="273839"/>
                  </a:lnTo>
                  <a:lnTo>
                    <a:pt x="100789" y="273842"/>
                  </a:lnTo>
                  <a:lnTo>
                    <a:pt x="98928" y="272519"/>
                  </a:lnTo>
                  <a:lnTo>
                    <a:pt x="97686" y="270315"/>
                  </a:lnTo>
                  <a:lnTo>
                    <a:pt x="96858" y="267522"/>
                  </a:lnTo>
                  <a:lnTo>
                    <a:pt x="85997" y="249721"/>
                  </a:lnTo>
                  <a:lnTo>
                    <a:pt x="85097" y="245855"/>
                  </a:lnTo>
                  <a:lnTo>
                    <a:pt x="83174" y="243279"/>
                  </a:lnTo>
                  <a:lnTo>
                    <a:pt x="80568" y="241561"/>
                  </a:lnTo>
                  <a:lnTo>
                    <a:pt x="74147" y="238329"/>
                  </a:lnTo>
                  <a:lnTo>
                    <a:pt x="49883" y="216517"/>
                  </a:lnTo>
                  <a:lnTo>
                    <a:pt x="47791" y="217105"/>
                  </a:lnTo>
                  <a:lnTo>
                    <a:pt x="31208" y="231079"/>
                  </a:lnTo>
                  <a:lnTo>
                    <a:pt x="27073" y="238521"/>
                  </a:lnTo>
                  <a:lnTo>
                    <a:pt x="23912" y="246238"/>
                  </a:lnTo>
                  <a:lnTo>
                    <a:pt x="18098" y="254078"/>
                  </a:lnTo>
                  <a:lnTo>
                    <a:pt x="14632" y="265500"/>
                  </a:lnTo>
                  <a:lnTo>
                    <a:pt x="11769" y="278073"/>
                  </a:lnTo>
                  <a:lnTo>
                    <a:pt x="4041" y="293912"/>
                  </a:lnTo>
                  <a:lnTo>
                    <a:pt x="59" y="351760"/>
                  </a:lnTo>
                  <a:lnTo>
                    <a:pt x="0" y="360508"/>
                  </a:lnTo>
                  <a:lnTo>
                    <a:pt x="3502" y="368806"/>
                  </a:lnTo>
                  <a:lnTo>
                    <a:pt x="17691" y="386607"/>
                  </a:lnTo>
                  <a:lnTo>
                    <a:pt x="24594" y="390107"/>
                  </a:lnTo>
                  <a:lnTo>
                    <a:pt x="28286" y="391040"/>
                  </a:lnTo>
                  <a:lnTo>
                    <a:pt x="32071" y="390339"/>
                  </a:lnTo>
                  <a:lnTo>
                    <a:pt x="45041" y="384355"/>
                  </a:lnTo>
                  <a:lnTo>
                    <a:pt x="63731" y="380671"/>
                  </a:lnTo>
                  <a:lnTo>
                    <a:pt x="73720" y="375121"/>
                  </a:lnTo>
                  <a:lnTo>
                    <a:pt x="107109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797"/>
            <p:cNvSpPr/>
            <p:nvPr>
              <p:custDataLst>
                <p:tags r:id="rId28"/>
              </p:custDataLst>
            </p:nvPr>
          </p:nvSpPr>
          <p:spPr>
            <a:xfrm>
              <a:off x="7834313" y="6024620"/>
              <a:ext cx="107153" cy="226162"/>
            </a:xfrm>
            <a:custGeom>
              <a:avLst/>
              <a:gdLst/>
              <a:ahLst/>
              <a:cxnLst/>
              <a:rect l="0" t="0" r="0" b="0"/>
              <a:pathLst>
                <a:path w="107153" h="226162">
                  <a:moveTo>
                    <a:pt x="0" y="142818"/>
                  </a:moveTo>
                  <a:lnTo>
                    <a:pt x="0" y="142818"/>
                  </a:lnTo>
                  <a:lnTo>
                    <a:pt x="22012" y="142818"/>
                  </a:lnTo>
                  <a:lnTo>
                    <a:pt x="32962" y="134635"/>
                  </a:lnTo>
                  <a:lnTo>
                    <a:pt x="44015" y="130691"/>
                  </a:lnTo>
                  <a:lnTo>
                    <a:pt x="75419" y="102966"/>
                  </a:lnTo>
                  <a:lnTo>
                    <a:pt x="79822" y="95120"/>
                  </a:lnTo>
                  <a:lnTo>
                    <a:pt x="83101" y="87222"/>
                  </a:lnTo>
                  <a:lnTo>
                    <a:pt x="91062" y="75339"/>
                  </a:lnTo>
                  <a:lnTo>
                    <a:pt x="95332" y="63440"/>
                  </a:lnTo>
                  <a:lnTo>
                    <a:pt x="103064" y="51536"/>
                  </a:lnTo>
                  <a:lnTo>
                    <a:pt x="105943" y="39630"/>
                  </a:lnTo>
                  <a:lnTo>
                    <a:pt x="107152" y="2149"/>
                  </a:lnTo>
                  <a:lnTo>
                    <a:pt x="105830" y="1413"/>
                  </a:lnTo>
                  <a:lnTo>
                    <a:pt x="89418" y="0"/>
                  </a:lnTo>
                  <a:lnTo>
                    <a:pt x="82515" y="3495"/>
                  </a:lnTo>
                  <a:lnTo>
                    <a:pt x="75038" y="8136"/>
                  </a:lnTo>
                  <a:lnTo>
                    <a:pt x="63390" y="12072"/>
                  </a:lnTo>
                  <a:lnTo>
                    <a:pt x="55513" y="17681"/>
                  </a:lnTo>
                  <a:lnTo>
                    <a:pt x="43643" y="34597"/>
                  </a:lnTo>
                  <a:lnTo>
                    <a:pt x="27999" y="76622"/>
                  </a:lnTo>
                  <a:lnTo>
                    <a:pt x="24179" y="131268"/>
                  </a:lnTo>
                  <a:lnTo>
                    <a:pt x="25167" y="174005"/>
                  </a:lnTo>
                  <a:lnTo>
                    <a:pt x="35941" y="207694"/>
                  </a:lnTo>
                  <a:lnTo>
                    <a:pt x="38513" y="209881"/>
                  </a:lnTo>
                  <a:lnTo>
                    <a:pt x="45825" y="213390"/>
                  </a:lnTo>
                  <a:lnTo>
                    <a:pt x="59531" y="22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SMARTInkShape-Group1400"/>
          <p:cNvGrpSpPr/>
          <p:nvPr/>
        </p:nvGrpSpPr>
        <p:grpSpPr>
          <a:xfrm>
            <a:off x="4131469" y="285750"/>
            <a:ext cx="2071688" cy="545662"/>
            <a:chOff x="4131469" y="285750"/>
            <a:chExt cx="2071688" cy="545662"/>
          </a:xfrm>
        </p:grpSpPr>
        <p:sp>
          <p:nvSpPr>
            <p:cNvPr id="1105" name="SMARTInkShape-2798"/>
            <p:cNvSpPr/>
            <p:nvPr>
              <p:custDataLst>
                <p:tags r:id="rId5"/>
              </p:custDataLst>
            </p:nvPr>
          </p:nvSpPr>
          <p:spPr>
            <a:xfrm>
              <a:off x="4131469" y="285750"/>
              <a:ext cx="59532" cy="545662"/>
            </a:xfrm>
            <a:custGeom>
              <a:avLst/>
              <a:gdLst/>
              <a:ahLst/>
              <a:cxnLst/>
              <a:rect l="0" t="0" r="0" b="0"/>
              <a:pathLst>
                <a:path w="59532" h="545662">
                  <a:moveTo>
                    <a:pt x="11906" y="11906"/>
                  </a:moveTo>
                  <a:lnTo>
                    <a:pt x="11906" y="11906"/>
                  </a:lnTo>
                  <a:lnTo>
                    <a:pt x="5585" y="11906"/>
                  </a:lnTo>
                  <a:lnTo>
                    <a:pt x="3723" y="10583"/>
                  </a:lnTo>
                  <a:lnTo>
                    <a:pt x="2482" y="8378"/>
                  </a:lnTo>
                  <a:lnTo>
                    <a:pt x="0" y="4"/>
                  </a:lnTo>
                  <a:lnTo>
                    <a:pt x="0" y="1"/>
                  </a:lnTo>
                  <a:lnTo>
                    <a:pt x="6321" y="0"/>
                  </a:lnTo>
                  <a:lnTo>
                    <a:pt x="8183" y="1323"/>
                  </a:lnTo>
                  <a:lnTo>
                    <a:pt x="9424" y="3528"/>
                  </a:lnTo>
                  <a:lnTo>
                    <a:pt x="12902" y="20308"/>
                  </a:lnTo>
                  <a:lnTo>
                    <a:pt x="19992" y="33211"/>
                  </a:lnTo>
                  <a:lnTo>
                    <a:pt x="31896" y="89880"/>
                  </a:lnTo>
                  <a:lnTo>
                    <a:pt x="35383" y="147173"/>
                  </a:lnTo>
                  <a:lnTo>
                    <a:pt x="35675" y="202972"/>
                  </a:lnTo>
                  <a:lnTo>
                    <a:pt x="35713" y="258484"/>
                  </a:lnTo>
                  <a:lnTo>
                    <a:pt x="35718" y="310676"/>
                  </a:lnTo>
                  <a:lnTo>
                    <a:pt x="32191" y="357407"/>
                  </a:lnTo>
                  <a:lnTo>
                    <a:pt x="24915" y="408565"/>
                  </a:lnTo>
                  <a:lnTo>
                    <a:pt x="23910" y="467074"/>
                  </a:lnTo>
                  <a:lnTo>
                    <a:pt x="25144" y="507646"/>
                  </a:lnTo>
                  <a:lnTo>
                    <a:pt x="34983" y="537430"/>
                  </a:lnTo>
                  <a:lnTo>
                    <a:pt x="35228" y="540849"/>
                  </a:lnTo>
                  <a:lnTo>
                    <a:pt x="36715" y="543129"/>
                  </a:lnTo>
                  <a:lnTo>
                    <a:pt x="39028" y="544648"/>
                  </a:lnTo>
                  <a:lnTo>
                    <a:pt x="41894" y="545661"/>
                  </a:lnTo>
                  <a:lnTo>
                    <a:pt x="43804" y="545014"/>
                  </a:lnTo>
                  <a:lnTo>
                    <a:pt x="45078" y="543259"/>
                  </a:lnTo>
                  <a:lnTo>
                    <a:pt x="47122" y="537258"/>
                  </a:lnTo>
                  <a:lnTo>
                    <a:pt x="50929" y="536438"/>
                  </a:lnTo>
                  <a:lnTo>
                    <a:pt x="59531" y="53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799"/>
            <p:cNvSpPr/>
            <p:nvPr>
              <p:custDataLst>
                <p:tags r:id="rId6"/>
              </p:custDataLst>
            </p:nvPr>
          </p:nvSpPr>
          <p:spPr>
            <a:xfrm>
              <a:off x="4369594" y="607219"/>
              <a:ext cx="11878" cy="166477"/>
            </a:xfrm>
            <a:custGeom>
              <a:avLst/>
              <a:gdLst/>
              <a:ahLst/>
              <a:cxnLst/>
              <a:rect l="0" t="0" r="0" b="0"/>
              <a:pathLst>
                <a:path w="11878" h="166477">
                  <a:moveTo>
                    <a:pt x="0" y="0"/>
                  </a:moveTo>
                  <a:lnTo>
                    <a:pt x="0" y="0"/>
                  </a:lnTo>
                  <a:lnTo>
                    <a:pt x="0" y="17736"/>
                  </a:lnTo>
                  <a:lnTo>
                    <a:pt x="3527" y="24640"/>
                  </a:lnTo>
                  <a:lnTo>
                    <a:pt x="8182" y="32118"/>
                  </a:lnTo>
                  <a:lnTo>
                    <a:pt x="10803" y="45088"/>
                  </a:lnTo>
                  <a:lnTo>
                    <a:pt x="11877" y="100462"/>
                  </a:lnTo>
                  <a:lnTo>
                    <a:pt x="10574" y="122077"/>
                  </a:lnTo>
                  <a:lnTo>
                    <a:pt x="1654" y="146195"/>
                  </a:lnTo>
                  <a:lnTo>
                    <a:pt x="13" y="166476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800"/>
            <p:cNvSpPr/>
            <p:nvPr>
              <p:custDataLst>
                <p:tags r:id="rId7"/>
              </p:custDataLst>
            </p:nvPr>
          </p:nvSpPr>
          <p:spPr>
            <a:xfrm>
              <a:off x="4405313" y="404813"/>
              <a:ext cx="1" cy="11907"/>
            </a:xfrm>
            <a:custGeom>
              <a:avLst/>
              <a:gdLst/>
              <a:ahLst/>
              <a:cxnLst/>
              <a:rect l="0" t="0" r="0" b="0"/>
              <a:pathLst>
                <a:path w="1" h="11907">
                  <a:moveTo>
                    <a:pt x="0" y="11906"/>
                  </a:moveTo>
                  <a:lnTo>
                    <a:pt x="0" y="119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801"/>
            <p:cNvSpPr/>
            <p:nvPr>
              <p:custDataLst>
                <p:tags r:id="rId8"/>
              </p:custDataLst>
            </p:nvPr>
          </p:nvSpPr>
          <p:spPr>
            <a:xfrm>
              <a:off x="4536281" y="488156"/>
              <a:ext cx="404814" cy="259324"/>
            </a:xfrm>
            <a:custGeom>
              <a:avLst/>
              <a:gdLst/>
              <a:ahLst/>
              <a:cxnLst/>
              <a:rect l="0" t="0" r="0" b="0"/>
              <a:pathLst>
                <a:path w="404814" h="259324">
                  <a:moveTo>
                    <a:pt x="0" y="0"/>
                  </a:moveTo>
                  <a:lnTo>
                    <a:pt x="0" y="0"/>
                  </a:lnTo>
                  <a:lnTo>
                    <a:pt x="0" y="10251"/>
                  </a:lnTo>
                  <a:lnTo>
                    <a:pt x="10251" y="38584"/>
                  </a:lnTo>
                  <a:lnTo>
                    <a:pt x="11809" y="89036"/>
                  </a:lnTo>
                  <a:lnTo>
                    <a:pt x="13201" y="119426"/>
                  </a:lnTo>
                  <a:lnTo>
                    <a:pt x="23076" y="178383"/>
                  </a:lnTo>
                  <a:lnTo>
                    <a:pt x="23769" y="217572"/>
                  </a:lnTo>
                  <a:lnTo>
                    <a:pt x="20266" y="225904"/>
                  </a:lnTo>
                  <a:lnTo>
                    <a:pt x="12051" y="237913"/>
                  </a:lnTo>
                  <a:lnTo>
                    <a:pt x="18270" y="238062"/>
                  </a:lnTo>
                  <a:lnTo>
                    <a:pt x="20117" y="236760"/>
                  </a:lnTo>
                  <a:lnTo>
                    <a:pt x="21349" y="234570"/>
                  </a:lnTo>
                  <a:lnTo>
                    <a:pt x="23326" y="221548"/>
                  </a:lnTo>
                  <a:lnTo>
                    <a:pt x="27276" y="195258"/>
                  </a:lnTo>
                  <a:lnTo>
                    <a:pt x="35930" y="143257"/>
                  </a:lnTo>
                  <a:lnTo>
                    <a:pt x="52144" y="93471"/>
                  </a:lnTo>
                  <a:lnTo>
                    <a:pt x="71510" y="51964"/>
                  </a:lnTo>
                  <a:lnTo>
                    <a:pt x="92902" y="26419"/>
                  </a:lnTo>
                  <a:lnTo>
                    <a:pt x="97734" y="24971"/>
                  </a:lnTo>
                  <a:lnTo>
                    <a:pt x="105295" y="24041"/>
                  </a:lnTo>
                  <a:lnTo>
                    <a:pt x="123564" y="40405"/>
                  </a:lnTo>
                  <a:lnTo>
                    <a:pt x="154802" y="95588"/>
                  </a:lnTo>
                  <a:lnTo>
                    <a:pt x="161406" y="111275"/>
                  </a:lnTo>
                  <a:lnTo>
                    <a:pt x="169906" y="163169"/>
                  </a:lnTo>
                  <a:lnTo>
                    <a:pt x="174733" y="173061"/>
                  </a:lnTo>
                  <a:lnTo>
                    <a:pt x="178086" y="194263"/>
                  </a:lnTo>
                  <a:lnTo>
                    <a:pt x="178493" y="207657"/>
                  </a:lnTo>
                  <a:lnTo>
                    <a:pt x="178549" y="205622"/>
                  </a:lnTo>
                  <a:lnTo>
                    <a:pt x="179887" y="204550"/>
                  </a:lnTo>
                  <a:lnTo>
                    <a:pt x="188091" y="201719"/>
                  </a:lnTo>
                  <a:lnTo>
                    <a:pt x="195162" y="196368"/>
                  </a:lnTo>
                  <a:lnTo>
                    <a:pt x="199187" y="189580"/>
                  </a:lnTo>
                  <a:lnTo>
                    <a:pt x="208091" y="168123"/>
                  </a:lnTo>
                  <a:lnTo>
                    <a:pt x="240589" y="116489"/>
                  </a:lnTo>
                  <a:lnTo>
                    <a:pt x="269787" y="57200"/>
                  </a:lnTo>
                  <a:lnTo>
                    <a:pt x="283387" y="38809"/>
                  </a:lnTo>
                  <a:lnTo>
                    <a:pt x="288228" y="37092"/>
                  </a:lnTo>
                  <a:lnTo>
                    <a:pt x="295795" y="35990"/>
                  </a:lnTo>
                  <a:lnTo>
                    <a:pt x="296415" y="37223"/>
                  </a:lnTo>
                  <a:lnTo>
                    <a:pt x="307059" y="88012"/>
                  </a:lnTo>
                  <a:lnTo>
                    <a:pt x="309343" y="145768"/>
                  </a:lnTo>
                  <a:lnTo>
                    <a:pt x="309534" y="201465"/>
                  </a:lnTo>
                  <a:lnTo>
                    <a:pt x="310877" y="227410"/>
                  </a:lnTo>
                  <a:lnTo>
                    <a:pt x="319813" y="253112"/>
                  </a:lnTo>
                  <a:lnTo>
                    <a:pt x="321688" y="256054"/>
                  </a:lnTo>
                  <a:lnTo>
                    <a:pt x="324261" y="258015"/>
                  </a:lnTo>
                  <a:lnTo>
                    <a:pt x="327299" y="259323"/>
                  </a:lnTo>
                  <a:lnTo>
                    <a:pt x="337730" y="253720"/>
                  </a:lnTo>
                  <a:lnTo>
                    <a:pt x="365454" y="228028"/>
                  </a:lnTo>
                  <a:lnTo>
                    <a:pt x="404813" y="166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802"/>
            <p:cNvSpPr/>
            <p:nvPr>
              <p:custDataLst>
                <p:tags r:id="rId9"/>
              </p:custDataLst>
            </p:nvPr>
          </p:nvSpPr>
          <p:spPr>
            <a:xfrm>
              <a:off x="4977507" y="511969"/>
              <a:ext cx="117672" cy="223746"/>
            </a:xfrm>
            <a:custGeom>
              <a:avLst/>
              <a:gdLst/>
              <a:ahLst/>
              <a:cxnLst/>
              <a:rect l="0" t="0" r="0" b="0"/>
              <a:pathLst>
                <a:path w="117672" h="223746">
                  <a:moveTo>
                    <a:pt x="46931" y="0"/>
                  </a:moveTo>
                  <a:lnTo>
                    <a:pt x="46931" y="0"/>
                  </a:lnTo>
                  <a:lnTo>
                    <a:pt x="53251" y="0"/>
                  </a:lnTo>
                  <a:lnTo>
                    <a:pt x="55113" y="1323"/>
                  </a:lnTo>
                  <a:lnTo>
                    <a:pt x="56354" y="3527"/>
                  </a:lnTo>
                  <a:lnTo>
                    <a:pt x="58691" y="11416"/>
                  </a:lnTo>
                  <a:lnTo>
                    <a:pt x="58793" y="18081"/>
                  </a:lnTo>
                  <a:lnTo>
                    <a:pt x="57485" y="19992"/>
                  </a:lnTo>
                  <a:lnTo>
                    <a:pt x="55290" y="21265"/>
                  </a:lnTo>
                  <a:lnTo>
                    <a:pt x="52503" y="22114"/>
                  </a:lnTo>
                  <a:lnTo>
                    <a:pt x="45879" y="30113"/>
                  </a:lnTo>
                  <a:lnTo>
                    <a:pt x="23025" y="84942"/>
                  </a:lnTo>
                  <a:lnTo>
                    <a:pt x="4585" y="143085"/>
                  </a:lnTo>
                  <a:lnTo>
                    <a:pt x="0" y="189793"/>
                  </a:lnTo>
                  <a:lnTo>
                    <a:pt x="3142" y="200328"/>
                  </a:lnTo>
                  <a:lnTo>
                    <a:pt x="15938" y="217871"/>
                  </a:lnTo>
                  <a:lnTo>
                    <a:pt x="23454" y="222508"/>
                  </a:lnTo>
                  <a:lnTo>
                    <a:pt x="27312" y="223745"/>
                  </a:lnTo>
                  <a:lnTo>
                    <a:pt x="31205" y="223246"/>
                  </a:lnTo>
                  <a:lnTo>
                    <a:pt x="58846" y="211424"/>
                  </a:lnTo>
                  <a:lnTo>
                    <a:pt x="66779" y="203768"/>
                  </a:lnTo>
                  <a:lnTo>
                    <a:pt x="98524" y="146587"/>
                  </a:lnTo>
                  <a:lnTo>
                    <a:pt x="114841" y="97698"/>
                  </a:lnTo>
                  <a:lnTo>
                    <a:pt x="117671" y="63983"/>
                  </a:lnTo>
                  <a:lnTo>
                    <a:pt x="108056" y="22238"/>
                  </a:lnTo>
                  <a:lnTo>
                    <a:pt x="103642" y="12970"/>
                  </a:lnTo>
                  <a:lnTo>
                    <a:pt x="96350" y="2562"/>
                  </a:lnTo>
                  <a:lnTo>
                    <a:pt x="91825" y="1138"/>
                  </a:lnTo>
                  <a:lnTo>
                    <a:pt x="88767" y="759"/>
                  </a:lnTo>
                  <a:lnTo>
                    <a:pt x="81840" y="3865"/>
                  </a:lnTo>
                  <a:lnTo>
                    <a:pt x="78141" y="6545"/>
                  </a:lnTo>
                  <a:lnTo>
                    <a:pt x="74031" y="13051"/>
                  </a:lnTo>
                  <a:lnTo>
                    <a:pt x="60069" y="69546"/>
                  </a:lnTo>
                  <a:lnTo>
                    <a:pt x="5883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803"/>
            <p:cNvSpPr/>
            <p:nvPr>
              <p:custDataLst>
                <p:tags r:id="rId10"/>
              </p:custDataLst>
            </p:nvPr>
          </p:nvSpPr>
          <p:spPr>
            <a:xfrm>
              <a:off x="5203180" y="488441"/>
              <a:ext cx="202259" cy="213756"/>
            </a:xfrm>
            <a:custGeom>
              <a:avLst/>
              <a:gdLst/>
              <a:ahLst/>
              <a:cxnLst/>
              <a:rect l="0" t="0" r="0" b="0"/>
              <a:pathLst>
                <a:path w="202259" h="213756">
                  <a:moveTo>
                    <a:pt x="11758" y="23528"/>
                  </a:moveTo>
                  <a:lnTo>
                    <a:pt x="11758" y="23528"/>
                  </a:lnTo>
                  <a:lnTo>
                    <a:pt x="18078" y="23528"/>
                  </a:lnTo>
                  <a:lnTo>
                    <a:pt x="19940" y="24851"/>
                  </a:lnTo>
                  <a:lnTo>
                    <a:pt x="21181" y="27055"/>
                  </a:lnTo>
                  <a:lnTo>
                    <a:pt x="23337" y="35654"/>
                  </a:lnTo>
                  <a:lnTo>
                    <a:pt x="22332" y="78121"/>
                  </a:lnTo>
                  <a:lnTo>
                    <a:pt x="13411" y="131602"/>
                  </a:lnTo>
                  <a:lnTo>
                    <a:pt x="8448" y="177385"/>
                  </a:lnTo>
                  <a:lnTo>
                    <a:pt x="0" y="213108"/>
                  </a:lnTo>
                  <a:lnTo>
                    <a:pt x="6216" y="213755"/>
                  </a:lnTo>
                  <a:lnTo>
                    <a:pt x="8063" y="212523"/>
                  </a:lnTo>
                  <a:lnTo>
                    <a:pt x="9294" y="210379"/>
                  </a:lnTo>
                  <a:lnTo>
                    <a:pt x="10116" y="207627"/>
                  </a:lnTo>
                  <a:lnTo>
                    <a:pt x="19616" y="192381"/>
                  </a:lnTo>
                  <a:lnTo>
                    <a:pt x="36378" y="138725"/>
                  </a:lnTo>
                  <a:lnTo>
                    <a:pt x="55521" y="82550"/>
                  </a:lnTo>
                  <a:lnTo>
                    <a:pt x="68951" y="29781"/>
                  </a:lnTo>
                  <a:lnTo>
                    <a:pt x="73777" y="16165"/>
                  </a:lnTo>
                  <a:lnTo>
                    <a:pt x="83032" y="0"/>
                  </a:lnTo>
                  <a:lnTo>
                    <a:pt x="83147" y="6120"/>
                  </a:lnTo>
                  <a:lnTo>
                    <a:pt x="93441" y="50603"/>
                  </a:lnTo>
                  <a:lnTo>
                    <a:pt x="94956" y="108813"/>
                  </a:lnTo>
                  <a:lnTo>
                    <a:pt x="95088" y="161908"/>
                  </a:lnTo>
                  <a:lnTo>
                    <a:pt x="98623" y="174547"/>
                  </a:lnTo>
                  <a:lnTo>
                    <a:pt x="105351" y="187120"/>
                  </a:lnTo>
                  <a:lnTo>
                    <a:pt x="107226" y="188152"/>
                  </a:lnTo>
                  <a:lnTo>
                    <a:pt x="112838" y="189298"/>
                  </a:lnTo>
                  <a:lnTo>
                    <a:pt x="129755" y="183623"/>
                  </a:lnTo>
                  <a:lnTo>
                    <a:pt x="140489" y="173615"/>
                  </a:lnTo>
                  <a:lnTo>
                    <a:pt x="193993" y="115194"/>
                  </a:lnTo>
                  <a:lnTo>
                    <a:pt x="202258" y="106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804"/>
            <p:cNvSpPr/>
            <p:nvPr>
              <p:custDataLst>
                <p:tags r:id="rId11"/>
              </p:custDataLst>
            </p:nvPr>
          </p:nvSpPr>
          <p:spPr>
            <a:xfrm>
              <a:off x="5417553" y="464344"/>
              <a:ext cx="237917" cy="214041"/>
            </a:xfrm>
            <a:custGeom>
              <a:avLst/>
              <a:gdLst/>
              <a:ahLst/>
              <a:cxnLst/>
              <a:rect l="0" t="0" r="0" b="0"/>
              <a:pathLst>
                <a:path w="237917" h="214041">
                  <a:moveTo>
                    <a:pt x="71228" y="0"/>
                  </a:moveTo>
                  <a:lnTo>
                    <a:pt x="71228" y="0"/>
                  </a:lnTo>
                  <a:lnTo>
                    <a:pt x="81479" y="10251"/>
                  </a:lnTo>
                  <a:lnTo>
                    <a:pt x="80708" y="12126"/>
                  </a:lnTo>
                  <a:lnTo>
                    <a:pt x="74625" y="21085"/>
                  </a:lnTo>
                  <a:lnTo>
                    <a:pt x="65355" y="46171"/>
                  </a:lnTo>
                  <a:lnTo>
                    <a:pt x="33028" y="97822"/>
                  </a:lnTo>
                  <a:lnTo>
                    <a:pt x="11893" y="151592"/>
                  </a:lnTo>
                  <a:lnTo>
                    <a:pt x="3376" y="177649"/>
                  </a:lnTo>
                  <a:lnTo>
                    <a:pt x="0" y="211208"/>
                  </a:lnTo>
                  <a:lnTo>
                    <a:pt x="1253" y="212243"/>
                  </a:lnTo>
                  <a:lnTo>
                    <a:pt x="6173" y="213392"/>
                  </a:lnTo>
                  <a:lnTo>
                    <a:pt x="22701" y="214040"/>
                  </a:lnTo>
                  <a:lnTo>
                    <a:pt x="36872" y="207136"/>
                  </a:lnTo>
                  <a:lnTo>
                    <a:pt x="67193" y="180539"/>
                  </a:lnTo>
                  <a:lnTo>
                    <a:pt x="101752" y="127693"/>
                  </a:lnTo>
                  <a:lnTo>
                    <a:pt x="127159" y="75006"/>
                  </a:lnTo>
                  <a:lnTo>
                    <a:pt x="128360" y="69847"/>
                  </a:lnTo>
                  <a:lnTo>
                    <a:pt x="130482" y="66408"/>
                  </a:lnTo>
                  <a:lnTo>
                    <a:pt x="133220" y="64116"/>
                  </a:lnTo>
                  <a:lnTo>
                    <a:pt x="142617" y="59554"/>
                  </a:lnTo>
                  <a:lnTo>
                    <a:pt x="142651" y="65858"/>
                  </a:lnTo>
                  <a:lnTo>
                    <a:pt x="139131" y="72485"/>
                  </a:lnTo>
                  <a:lnTo>
                    <a:pt x="136341" y="76105"/>
                  </a:lnTo>
                  <a:lnTo>
                    <a:pt x="131862" y="109107"/>
                  </a:lnTo>
                  <a:lnTo>
                    <a:pt x="132178" y="158573"/>
                  </a:lnTo>
                  <a:lnTo>
                    <a:pt x="141024" y="192093"/>
                  </a:lnTo>
                  <a:lnTo>
                    <a:pt x="142894" y="195531"/>
                  </a:lnTo>
                  <a:lnTo>
                    <a:pt x="145464" y="197823"/>
                  </a:lnTo>
                  <a:lnTo>
                    <a:pt x="151847" y="200369"/>
                  </a:lnTo>
                  <a:lnTo>
                    <a:pt x="159093" y="201500"/>
                  </a:lnTo>
                  <a:lnTo>
                    <a:pt x="176931" y="195817"/>
                  </a:lnTo>
                  <a:lnTo>
                    <a:pt x="198481" y="180722"/>
                  </a:lnTo>
                  <a:lnTo>
                    <a:pt x="221861" y="158720"/>
                  </a:lnTo>
                  <a:lnTo>
                    <a:pt x="237916" y="130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805"/>
            <p:cNvSpPr/>
            <p:nvPr>
              <p:custDataLst>
                <p:tags r:id="rId12"/>
              </p:custDataLst>
            </p:nvPr>
          </p:nvSpPr>
          <p:spPr>
            <a:xfrm>
              <a:off x="5691411" y="345281"/>
              <a:ext cx="511746" cy="368840"/>
            </a:xfrm>
            <a:custGeom>
              <a:avLst/>
              <a:gdLst/>
              <a:ahLst/>
              <a:cxnLst/>
              <a:rect l="0" t="0" r="0" b="0"/>
              <a:pathLst>
                <a:path w="511746" h="368840">
                  <a:moveTo>
                    <a:pt x="130745" y="0"/>
                  </a:moveTo>
                  <a:lnTo>
                    <a:pt x="130745" y="0"/>
                  </a:lnTo>
                  <a:lnTo>
                    <a:pt x="130745" y="52426"/>
                  </a:lnTo>
                  <a:lnTo>
                    <a:pt x="130745" y="108798"/>
                  </a:lnTo>
                  <a:lnTo>
                    <a:pt x="130745" y="166904"/>
                  </a:lnTo>
                  <a:lnTo>
                    <a:pt x="132068" y="204850"/>
                  </a:lnTo>
                  <a:lnTo>
                    <a:pt x="145443" y="258321"/>
                  </a:lnTo>
                  <a:lnTo>
                    <a:pt x="152757" y="270778"/>
                  </a:lnTo>
                  <a:lnTo>
                    <a:pt x="154680" y="271800"/>
                  </a:lnTo>
                  <a:lnTo>
                    <a:pt x="164651" y="273575"/>
                  </a:lnTo>
                  <a:lnTo>
                    <a:pt x="165255" y="272342"/>
                  </a:lnTo>
                  <a:lnTo>
                    <a:pt x="165926" y="267444"/>
                  </a:lnTo>
                  <a:lnTo>
                    <a:pt x="169753" y="260857"/>
                  </a:lnTo>
                  <a:lnTo>
                    <a:pt x="172626" y="257249"/>
                  </a:lnTo>
                  <a:lnTo>
                    <a:pt x="175817" y="246184"/>
                  </a:lnTo>
                  <a:lnTo>
                    <a:pt x="176668" y="239529"/>
                  </a:lnTo>
                  <a:lnTo>
                    <a:pt x="174086" y="228607"/>
                  </a:lnTo>
                  <a:lnTo>
                    <a:pt x="169851" y="219343"/>
                  </a:lnTo>
                  <a:lnTo>
                    <a:pt x="166144" y="206690"/>
                  </a:lnTo>
                  <a:lnTo>
                    <a:pt x="138515" y="174638"/>
                  </a:lnTo>
                  <a:lnTo>
                    <a:pt x="127144" y="170221"/>
                  </a:lnTo>
                  <a:lnTo>
                    <a:pt x="120406" y="169043"/>
                  </a:lnTo>
                  <a:lnTo>
                    <a:pt x="105865" y="171262"/>
                  </a:lnTo>
                  <a:lnTo>
                    <a:pt x="86331" y="179949"/>
                  </a:lnTo>
                  <a:lnTo>
                    <a:pt x="38955" y="223026"/>
                  </a:lnTo>
                  <a:lnTo>
                    <a:pt x="8366" y="269943"/>
                  </a:lnTo>
                  <a:lnTo>
                    <a:pt x="1474" y="300316"/>
                  </a:lnTo>
                  <a:lnTo>
                    <a:pt x="0" y="324743"/>
                  </a:lnTo>
                  <a:lnTo>
                    <a:pt x="1248" y="327620"/>
                  </a:lnTo>
                  <a:lnTo>
                    <a:pt x="3404" y="329539"/>
                  </a:lnTo>
                  <a:lnTo>
                    <a:pt x="9326" y="331670"/>
                  </a:lnTo>
                  <a:lnTo>
                    <a:pt x="45848" y="333309"/>
                  </a:lnTo>
                  <a:lnTo>
                    <a:pt x="67960" y="327035"/>
                  </a:lnTo>
                  <a:lnTo>
                    <a:pt x="125184" y="295135"/>
                  </a:lnTo>
                  <a:lnTo>
                    <a:pt x="184513" y="259751"/>
                  </a:lnTo>
                  <a:lnTo>
                    <a:pt x="240442" y="211307"/>
                  </a:lnTo>
                  <a:lnTo>
                    <a:pt x="273600" y="178614"/>
                  </a:lnTo>
                  <a:lnTo>
                    <a:pt x="267294" y="178600"/>
                  </a:lnTo>
                  <a:lnTo>
                    <a:pt x="260666" y="182125"/>
                  </a:lnTo>
                  <a:lnTo>
                    <a:pt x="228385" y="206244"/>
                  </a:lnTo>
                  <a:lnTo>
                    <a:pt x="188102" y="258194"/>
                  </a:lnTo>
                  <a:lnTo>
                    <a:pt x="162652" y="305614"/>
                  </a:lnTo>
                  <a:lnTo>
                    <a:pt x="161278" y="312222"/>
                  </a:lnTo>
                  <a:lnTo>
                    <a:pt x="161683" y="317950"/>
                  </a:lnTo>
                  <a:lnTo>
                    <a:pt x="167157" y="340849"/>
                  </a:lnTo>
                  <a:lnTo>
                    <a:pt x="172505" y="349044"/>
                  </a:lnTo>
                  <a:lnTo>
                    <a:pt x="179291" y="353568"/>
                  </a:lnTo>
                  <a:lnTo>
                    <a:pt x="188040" y="355579"/>
                  </a:lnTo>
                  <a:lnTo>
                    <a:pt x="216456" y="356976"/>
                  </a:lnTo>
                  <a:lnTo>
                    <a:pt x="250642" y="344208"/>
                  </a:lnTo>
                  <a:lnTo>
                    <a:pt x="297507" y="317847"/>
                  </a:lnTo>
                  <a:lnTo>
                    <a:pt x="317739" y="296583"/>
                  </a:lnTo>
                  <a:lnTo>
                    <a:pt x="364516" y="239143"/>
                  </a:lnTo>
                  <a:lnTo>
                    <a:pt x="368258" y="230640"/>
                  </a:lnTo>
                  <a:lnTo>
                    <a:pt x="380727" y="214375"/>
                  </a:lnTo>
                  <a:lnTo>
                    <a:pt x="374441" y="214331"/>
                  </a:lnTo>
                  <a:lnTo>
                    <a:pt x="372584" y="215648"/>
                  </a:lnTo>
                  <a:lnTo>
                    <a:pt x="371346" y="217849"/>
                  </a:lnTo>
                  <a:lnTo>
                    <a:pt x="370521" y="220639"/>
                  </a:lnTo>
                  <a:lnTo>
                    <a:pt x="358368" y="235945"/>
                  </a:lnTo>
                  <a:lnTo>
                    <a:pt x="317718" y="283661"/>
                  </a:lnTo>
                  <a:lnTo>
                    <a:pt x="301018" y="318189"/>
                  </a:lnTo>
                  <a:lnTo>
                    <a:pt x="299823" y="323251"/>
                  </a:lnTo>
                  <a:lnTo>
                    <a:pt x="302023" y="335931"/>
                  </a:lnTo>
                  <a:lnTo>
                    <a:pt x="310699" y="354417"/>
                  </a:lnTo>
                  <a:lnTo>
                    <a:pt x="317880" y="362571"/>
                  </a:lnTo>
                  <a:lnTo>
                    <a:pt x="325482" y="366195"/>
                  </a:lnTo>
                  <a:lnTo>
                    <a:pt x="382193" y="368839"/>
                  </a:lnTo>
                  <a:lnTo>
                    <a:pt x="441078" y="360861"/>
                  </a:lnTo>
                  <a:lnTo>
                    <a:pt x="462585" y="355630"/>
                  </a:lnTo>
                  <a:lnTo>
                    <a:pt x="51174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64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/>
              <a:t>Tú______ (beber) </a:t>
            </a:r>
            <a:r>
              <a:rPr lang="es-419" dirty="0" err="1"/>
              <a:t>C</a:t>
            </a:r>
            <a:r>
              <a:rPr lang="es-419" dirty="0" err="1" smtClean="0"/>
              <a:t>ocacola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0"/>
          <a:stretch>
            <a:fillRect/>
          </a:stretch>
        </p:blipFill>
        <p:spPr>
          <a:xfrm>
            <a:off x="3867150" y="2533757"/>
            <a:ext cx="3475038" cy="28175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err="1"/>
              <a:t>beber</a:t>
            </a:r>
            <a:endParaRPr lang="en-US" sz="3200" dirty="0"/>
          </a:p>
          <a:p>
            <a:endParaRPr lang="en-US" dirty="0"/>
          </a:p>
        </p:txBody>
      </p:sp>
      <p:pic>
        <p:nvPicPr>
          <p:cNvPr id="8" name="Content Placeholder 7" descr="Sostenibilidad y Responsabilidad Social"/>
          <p:cNvPicPr>
            <a:picLocks noGrp="1" noChangeAspect="1"/>
          </p:cNvPicPr>
          <p:nvPr>
            <p:ph sz="quarter" idx="4"/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639418"/>
            <a:ext cx="3475037" cy="2606277"/>
          </a:xfrm>
        </p:spPr>
      </p:pic>
      <p:grpSp>
        <p:nvGrpSpPr>
          <p:cNvPr id="301" name="SMARTInkShape-Group1406"/>
          <p:cNvGrpSpPr/>
          <p:nvPr/>
        </p:nvGrpSpPr>
        <p:grpSpPr>
          <a:xfrm>
            <a:off x="3762375" y="5464969"/>
            <a:ext cx="1452564" cy="522000"/>
            <a:chOff x="3762375" y="5464969"/>
            <a:chExt cx="1452564" cy="522000"/>
          </a:xfrm>
        </p:grpSpPr>
        <p:sp>
          <p:nvSpPr>
            <p:cNvPr id="294" name="SMARTInkShape-2806"/>
            <p:cNvSpPr/>
            <p:nvPr>
              <p:custDataLst>
                <p:tags r:id="rId22"/>
              </p:custDataLst>
            </p:nvPr>
          </p:nvSpPr>
          <p:spPr>
            <a:xfrm>
              <a:off x="4857913" y="5667418"/>
              <a:ext cx="357026" cy="273741"/>
            </a:xfrm>
            <a:custGeom>
              <a:avLst/>
              <a:gdLst/>
              <a:ahLst/>
              <a:cxnLst/>
              <a:rect l="0" t="0" r="0" b="0"/>
              <a:pathLst>
                <a:path w="357026" h="273741">
                  <a:moveTo>
                    <a:pt x="142712" y="11863"/>
                  </a:moveTo>
                  <a:lnTo>
                    <a:pt x="142712" y="11863"/>
                  </a:lnTo>
                  <a:lnTo>
                    <a:pt x="142712" y="448"/>
                  </a:lnTo>
                  <a:lnTo>
                    <a:pt x="126141" y="0"/>
                  </a:lnTo>
                  <a:lnTo>
                    <a:pt x="123727" y="1309"/>
                  </a:lnTo>
                  <a:lnTo>
                    <a:pt x="122118" y="3504"/>
                  </a:lnTo>
                  <a:lnTo>
                    <a:pt x="121045" y="6290"/>
                  </a:lnTo>
                  <a:lnTo>
                    <a:pt x="119007" y="8148"/>
                  </a:lnTo>
                  <a:lnTo>
                    <a:pt x="106231" y="14657"/>
                  </a:lnTo>
                  <a:lnTo>
                    <a:pt x="55395" y="63471"/>
                  </a:lnTo>
                  <a:lnTo>
                    <a:pt x="19681" y="120843"/>
                  </a:lnTo>
                  <a:lnTo>
                    <a:pt x="15271" y="133501"/>
                  </a:lnTo>
                  <a:lnTo>
                    <a:pt x="11989" y="146622"/>
                  </a:lnTo>
                  <a:lnTo>
                    <a:pt x="4025" y="162770"/>
                  </a:lnTo>
                  <a:lnTo>
                    <a:pt x="0" y="205794"/>
                  </a:lnTo>
                  <a:lnTo>
                    <a:pt x="3437" y="214031"/>
                  </a:lnTo>
                  <a:lnTo>
                    <a:pt x="8052" y="222100"/>
                  </a:lnTo>
                  <a:lnTo>
                    <a:pt x="11973" y="234082"/>
                  </a:lnTo>
                  <a:lnTo>
                    <a:pt x="39688" y="265862"/>
                  </a:lnTo>
                  <a:lnTo>
                    <a:pt x="51062" y="270273"/>
                  </a:lnTo>
                  <a:lnTo>
                    <a:pt x="105232" y="273740"/>
                  </a:lnTo>
                  <a:lnTo>
                    <a:pt x="116353" y="270246"/>
                  </a:lnTo>
                  <a:lnTo>
                    <a:pt x="138407" y="253489"/>
                  </a:lnTo>
                  <a:lnTo>
                    <a:pt x="158543" y="234051"/>
                  </a:lnTo>
                  <a:lnTo>
                    <a:pt x="162977" y="226148"/>
                  </a:lnTo>
                  <a:lnTo>
                    <a:pt x="166271" y="218226"/>
                  </a:lnTo>
                  <a:lnTo>
                    <a:pt x="187027" y="190457"/>
                  </a:lnTo>
                  <a:lnTo>
                    <a:pt x="189683" y="168261"/>
                  </a:lnTo>
                  <a:lnTo>
                    <a:pt x="190143" y="152425"/>
                  </a:lnTo>
                  <a:lnTo>
                    <a:pt x="193779" y="143567"/>
                  </a:lnTo>
                  <a:lnTo>
                    <a:pt x="198481" y="135222"/>
                  </a:lnTo>
                  <a:lnTo>
                    <a:pt x="201129" y="121762"/>
                  </a:lnTo>
                  <a:lnTo>
                    <a:pt x="202242" y="62817"/>
                  </a:lnTo>
                  <a:lnTo>
                    <a:pt x="202243" y="59489"/>
                  </a:lnTo>
                  <a:lnTo>
                    <a:pt x="202243" y="99339"/>
                  </a:lnTo>
                  <a:lnTo>
                    <a:pt x="215145" y="150445"/>
                  </a:lnTo>
                  <a:lnTo>
                    <a:pt x="222235" y="163902"/>
                  </a:lnTo>
                  <a:lnTo>
                    <a:pt x="226246" y="182736"/>
                  </a:lnTo>
                  <a:lnTo>
                    <a:pt x="235226" y="197283"/>
                  </a:lnTo>
                  <a:lnTo>
                    <a:pt x="287914" y="252289"/>
                  </a:lnTo>
                  <a:lnTo>
                    <a:pt x="300292" y="257625"/>
                  </a:lnTo>
                  <a:lnTo>
                    <a:pt x="357025" y="261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807"/>
            <p:cNvSpPr/>
            <p:nvPr>
              <p:custDataLst>
                <p:tags r:id="rId23"/>
              </p:custDataLst>
            </p:nvPr>
          </p:nvSpPr>
          <p:spPr>
            <a:xfrm>
              <a:off x="4333875" y="5464969"/>
              <a:ext cx="107157" cy="499361"/>
            </a:xfrm>
            <a:custGeom>
              <a:avLst/>
              <a:gdLst/>
              <a:ahLst/>
              <a:cxnLst/>
              <a:rect l="0" t="0" r="0" b="0"/>
              <a:pathLst>
                <a:path w="107157" h="499361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3527" y="12951"/>
                  </a:lnTo>
                  <a:lnTo>
                    <a:pt x="8182" y="20307"/>
                  </a:lnTo>
                  <a:lnTo>
                    <a:pt x="12126" y="31887"/>
                  </a:lnTo>
                  <a:lnTo>
                    <a:pt x="19762" y="45020"/>
                  </a:lnTo>
                  <a:lnTo>
                    <a:pt x="27103" y="92034"/>
                  </a:lnTo>
                  <a:lnTo>
                    <a:pt x="31890" y="103081"/>
                  </a:lnTo>
                  <a:lnTo>
                    <a:pt x="39022" y="155008"/>
                  </a:lnTo>
                  <a:lnTo>
                    <a:pt x="45076" y="178660"/>
                  </a:lnTo>
                  <a:lnTo>
                    <a:pt x="50929" y="235649"/>
                  </a:lnTo>
                  <a:lnTo>
                    <a:pt x="57832" y="269386"/>
                  </a:lnTo>
                  <a:lnTo>
                    <a:pt x="62835" y="309498"/>
                  </a:lnTo>
                  <a:lnTo>
                    <a:pt x="68889" y="333355"/>
                  </a:lnTo>
                  <a:lnTo>
                    <a:pt x="74210" y="357181"/>
                  </a:lnTo>
                  <a:lnTo>
                    <a:pt x="80637" y="380998"/>
                  </a:lnTo>
                  <a:lnTo>
                    <a:pt x="86634" y="428625"/>
                  </a:lnTo>
                  <a:lnTo>
                    <a:pt x="93548" y="454054"/>
                  </a:lnTo>
                  <a:lnTo>
                    <a:pt x="96237" y="471816"/>
                  </a:lnTo>
                  <a:lnTo>
                    <a:pt x="104607" y="488064"/>
                  </a:lnTo>
                  <a:lnTo>
                    <a:pt x="107007" y="499360"/>
                  </a:lnTo>
                  <a:lnTo>
                    <a:pt x="107156" y="48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808"/>
            <p:cNvSpPr/>
            <p:nvPr>
              <p:custDataLst>
                <p:tags r:id="rId24"/>
              </p:custDataLst>
            </p:nvPr>
          </p:nvSpPr>
          <p:spPr>
            <a:xfrm>
              <a:off x="4595813" y="5476875"/>
              <a:ext cx="95251" cy="428626"/>
            </a:xfrm>
            <a:custGeom>
              <a:avLst/>
              <a:gdLst/>
              <a:ahLst/>
              <a:cxnLst/>
              <a:rect l="0" t="0" r="0" b="0"/>
              <a:pathLst>
                <a:path w="95251" h="428626">
                  <a:moveTo>
                    <a:pt x="0" y="0"/>
                  </a:moveTo>
                  <a:lnTo>
                    <a:pt x="0" y="0"/>
                  </a:lnTo>
                  <a:lnTo>
                    <a:pt x="0" y="17737"/>
                  </a:lnTo>
                  <a:lnTo>
                    <a:pt x="11170" y="62396"/>
                  </a:lnTo>
                  <a:lnTo>
                    <a:pt x="13200" y="112339"/>
                  </a:lnTo>
                  <a:lnTo>
                    <a:pt x="22153" y="150973"/>
                  </a:lnTo>
                  <a:lnTo>
                    <a:pt x="27121" y="199945"/>
                  </a:lnTo>
                  <a:lnTo>
                    <a:pt x="34020" y="233670"/>
                  </a:lnTo>
                  <a:lnTo>
                    <a:pt x="39022" y="273779"/>
                  </a:lnTo>
                  <a:lnTo>
                    <a:pt x="45076" y="297636"/>
                  </a:lnTo>
                  <a:lnTo>
                    <a:pt x="50397" y="321463"/>
                  </a:lnTo>
                  <a:lnTo>
                    <a:pt x="68717" y="378206"/>
                  </a:lnTo>
                  <a:lnTo>
                    <a:pt x="71551" y="387696"/>
                  </a:lnTo>
                  <a:lnTo>
                    <a:pt x="80622" y="404568"/>
                  </a:lnTo>
                  <a:lnTo>
                    <a:pt x="82806" y="414319"/>
                  </a:lnTo>
                  <a:lnTo>
                    <a:pt x="9525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809"/>
            <p:cNvSpPr/>
            <p:nvPr>
              <p:custDataLst>
                <p:tags r:id="rId25"/>
              </p:custDataLst>
            </p:nvPr>
          </p:nvSpPr>
          <p:spPr>
            <a:xfrm>
              <a:off x="3786188" y="5881688"/>
              <a:ext cx="345282" cy="35719"/>
            </a:xfrm>
            <a:custGeom>
              <a:avLst/>
              <a:gdLst/>
              <a:ahLst/>
              <a:cxnLst/>
              <a:rect l="0" t="0" r="0" b="0"/>
              <a:pathLst>
                <a:path w="345282" h="35719">
                  <a:moveTo>
                    <a:pt x="0" y="0"/>
                  </a:moveTo>
                  <a:lnTo>
                    <a:pt x="0" y="0"/>
                  </a:lnTo>
                  <a:lnTo>
                    <a:pt x="18081" y="18081"/>
                  </a:lnTo>
                  <a:lnTo>
                    <a:pt x="24793" y="21265"/>
                  </a:lnTo>
                  <a:lnTo>
                    <a:pt x="81387" y="35215"/>
                  </a:lnTo>
                  <a:lnTo>
                    <a:pt x="139449" y="35705"/>
                  </a:lnTo>
                  <a:lnTo>
                    <a:pt x="198899" y="35718"/>
                  </a:lnTo>
                  <a:lnTo>
                    <a:pt x="253005" y="35718"/>
                  </a:lnTo>
                  <a:lnTo>
                    <a:pt x="289527" y="34396"/>
                  </a:lnTo>
                  <a:lnTo>
                    <a:pt x="331918" y="13337"/>
                  </a:lnTo>
                  <a:lnTo>
                    <a:pt x="345281" y="1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810"/>
            <p:cNvSpPr/>
            <p:nvPr>
              <p:custDataLst>
                <p:tags r:id="rId26"/>
              </p:custDataLst>
            </p:nvPr>
          </p:nvSpPr>
          <p:spPr>
            <a:xfrm>
              <a:off x="3810000" y="5655472"/>
              <a:ext cx="226220" cy="11904"/>
            </a:xfrm>
            <a:custGeom>
              <a:avLst/>
              <a:gdLst/>
              <a:ahLst/>
              <a:cxnLst/>
              <a:rect l="0" t="0" r="0" b="0"/>
              <a:pathLst>
                <a:path w="226220" h="11904">
                  <a:moveTo>
                    <a:pt x="0" y="11903"/>
                  </a:moveTo>
                  <a:lnTo>
                    <a:pt x="0" y="11903"/>
                  </a:lnTo>
                  <a:lnTo>
                    <a:pt x="56897" y="11903"/>
                  </a:lnTo>
                  <a:lnTo>
                    <a:pt x="111043" y="10581"/>
                  </a:lnTo>
                  <a:lnTo>
                    <a:pt x="133697" y="2480"/>
                  </a:lnTo>
                  <a:lnTo>
                    <a:pt x="193054" y="61"/>
                  </a:lnTo>
                  <a:lnTo>
                    <a:pt x="223319" y="0"/>
                  </a:lnTo>
                  <a:lnTo>
                    <a:pt x="224286" y="1322"/>
                  </a:lnTo>
                  <a:lnTo>
                    <a:pt x="226219" y="11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811"/>
            <p:cNvSpPr/>
            <p:nvPr>
              <p:custDataLst>
                <p:tags r:id="rId27"/>
              </p:custDataLst>
            </p:nvPr>
          </p:nvSpPr>
          <p:spPr>
            <a:xfrm>
              <a:off x="3821906" y="5464969"/>
              <a:ext cx="273280" cy="35720"/>
            </a:xfrm>
            <a:custGeom>
              <a:avLst/>
              <a:gdLst/>
              <a:ahLst/>
              <a:cxnLst/>
              <a:rect l="0" t="0" r="0" b="0"/>
              <a:pathLst>
                <a:path w="273280" h="35720">
                  <a:moveTo>
                    <a:pt x="0" y="35719"/>
                  </a:moveTo>
                  <a:lnTo>
                    <a:pt x="0" y="35719"/>
                  </a:lnTo>
                  <a:lnTo>
                    <a:pt x="0" y="29398"/>
                  </a:lnTo>
                  <a:lnTo>
                    <a:pt x="1323" y="27536"/>
                  </a:lnTo>
                  <a:lnTo>
                    <a:pt x="3528" y="26295"/>
                  </a:lnTo>
                  <a:lnTo>
                    <a:pt x="16572" y="24303"/>
                  </a:lnTo>
                  <a:lnTo>
                    <a:pt x="56898" y="22498"/>
                  </a:lnTo>
                  <a:lnTo>
                    <a:pt x="84392" y="14391"/>
                  </a:lnTo>
                  <a:lnTo>
                    <a:pt x="114987" y="10910"/>
                  </a:lnTo>
                  <a:lnTo>
                    <a:pt x="143638" y="2547"/>
                  </a:lnTo>
                  <a:lnTo>
                    <a:pt x="198483" y="149"/>
                  </a:lnTo>
                  <a:lnTo>
                    <a:pt x="257583" y="1"/>
                  </a:lnTo>
                  <a:lnTo>
                    <a:pt x="273279" y="0"/>
                  </a:lnTo>
                  <a:lnTo>
                    <a:pt x="261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812"/>
            <p:cNvSpPr/>
            <p:nvPr>
              <p:custDataLst>
                <p:tags r:id="rId28"/>
              </p:custDataLst>
            </p:nvPr>
          </p:nvSpPr>
          <p:spPr>
            <a:xfrm>
              <a:off x="3762375" y="5464969"/>
              <a:ext cx="59532" cy="522000"/>
            </a:xfrm>
            <a:custGeom>
              <a:avLst/>
              <a:gdLst/>
              <a:ahLst/>
              <a:cxnLst/>
              <a:rect l="0" t="0" r="0" b="0"/>
              <a:pathLst>
                <a:path w="59532" h="522000">
                  <a:moveTo>
                    <a:pt x="0" y="0"/>
                  </a:moveTo>
                  <a:lnTo>
                    <a:pt x="0" y="0"/>
                  </a:lnTo>
                  <a:lnTo>
                    <a:pt x="6321" y="6320"/>
                  </a:lnTo>
                  <a:lnTo>
                    <a:pt x="9424" y="12951"/>
                  </a:lnTo>
                  <a:lnTo>
                    <a:pt x="11897" y="68795"/>
                  </a:lnTo>
                  <a:lnTo>
                    <a:pt x="13229" y="103407"/>
                  </a:lnTo>
                  <a:lnTo>
                    <a:pt x="22157" y="139458"/>
                  </a:lnTo>
                  <a:lnTo>
                    <a:pt x="23715" y="194501"/>
                  </a:lnTo>
                  <a:lnTo>
                    <a:pt x="23807" y="250032"/>
                  </a:lnTo>
                  <a:lnTo>
                    <a:pt x="27339" y="277370"/>
                  </a:lnTo>
                  <a:lnTo>
                    <a:pt x="34983" y="332640"/>
                  </a:lnTo>
                  <a:lnTo>
                    <a:pt x="35675" y="388894"/>
                  </a:lnTo>
                  <a:lnTo>
                    <a:pt x="37033" y="420678"/>
                  </a:lnTo>
                  <a:lnTo>
                    <a:pt x="46889" y="466826"/>
                  </a:lnTo>
                  <a:lnTo>
                    <a:pt x="47621" y="517544"/>
                  </a:lnTo>
                  <a:lnTo>
                    <a:pt x="48945" y="519655"/>
                  </a:lnTo>
                  <a:lnTo>
                    <a:pt x="51151" y="521061"/>
                  </a:lnTo>
                  <a:lnTo>
                    <a:pt x="53945" y="521999"/>
                  </a:lnTo>
                  <a:lnTo>
                    <a:pt x="55807" y="521302"/>
                  </a:lnTo>
                  <a:lnTo>
                    <a:pt x="57048" y="519513"/>
                  </a:lnTo>
                  <a:lnTo>
                    <a:pt x="59041" y="513459"/>
                  </a:lnTo>
                  <a:lnTo>
                    <a:pt x="59531" y="50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1407"/>
          <p:cNvGrpSpPr/>
          <p:nvPr/>
        </p:nvGrpSpPr>
        <p:grpSpPr>
          <a:xfrm>
            <a:off x="5384417" y="5346052"/>
            <a:ext cx="1544912" cy="976043"/>
            <a:chOff x="5384417" y="5346052"/>
            <a:chExt cx="1544912" cy="976043"/>
          </a:xfrm>
        </p:grpSpPr>
        <p:sp>
          <p:nvSpPr>
            <p:cNvPr id="302" name="SMARTInkShape-2813"/>
            <p:cNvSpPr/>
            <p:nvPr>
              <p:custDataLst>
                <p:tags r:id="rId16"/>
              </p:custDataLst>
            </p:nvPr>
          </p:nvSpPr>
          <p:spPr>
            <a:xfrm>
              <a:off x="6512732" y="5524500"/>
              <a:ext cx="142814" cy="498154"/>
            </a:xfrm>
            <a:custGeom>
              <a:avLst/>
              <a:gdLst/>
              <a:ahLst/>
              <a:cxnLst/>
              <a:rect l="0" t="0" r="0" b="0"/>
              <a:pathLst>
                <a:path w="142814" h="498154">
                  <a:moveTo>
                    <a:pt x="47612" y="0"/>
                  </a:moveTo>
                  <a:lnTo>
                    <a:pt x="47612" y="0"/>
                  </a:lnTo>
                  <a:lnTo>
                    <a:pt x="47612" y="52426"/>
                  </a:lnTo>
                  <a:lnTo>
                    <a:pt x="44084" y="87036"/>
                  </a:lnTo>
                  <a:lnTo>
                    <a:pt x="36809" y="143361"/>
                  </a:lnTo>
                  <a:lnTo>
                    <a:pt x="29530" y="202470"/>
                  </a:lnTo>
                  <a:lnTo>
                    <a:pt x="21027" y="261946"/>
                  </a:lnTo>
                  <a:lnTo>
                    <a:pt x="12695" y="320425"/>
                  </a:lnTo>
                  <a:lnTo>
                    <a:pt x="10926" y="335556"/>
                  </a:lnTo>
                  <a:lnTo>
                    <a:pt x="1688" y="360398"/>
                  </a:lnTo>
                  <a:lnTo>
                    <a:pt x="0" y="380788"/>
                  </a:lnTo>
                  <a:lnTo>
                    <a:pt x="6311" y="380936"/>
                  </a:lnTo>
                  <a:lnTo>
                    <a:pt x="8172" y="379635"/>
                  </a:lnTo>
                  <a:lnTo>
                    <a:pt x="9413" y="377445"/>
                  </a:lnTo>
                  <a:lnTo>
                    <a:pt x="12889" y="360688"/>
                  </a:lnTo>
                  <a:lnTo>
                    <a:pt x="47697" y="306763"/>
                  </a:lnTo>
                  <a:lnTo>
                    <a:pt x="67466" y="279011"/>
                  </a:lnTo>
                  <a:lnTo>
                    <a:pt x="79365" y="267584"/>
                  </a:lnTo>
                  <a:lnTo>
                    <a:pt x="95238" y="259525"/>
                  </a:lnTo>
                  <a:lnTo>
                    <a:pt x="103175" y="254250"/>
                  </a:lnTo>
                  <a:lnTo>
                    <a:pt x="115081" y="251281"/>
                  </a:lnTo>
                  <a:lnTo>
                    <a:pt x="128604" y="250195"/>
                  </a:lnTo>
                  <a:lnTo>
                    <a:pt x="141001" y="260297"/>
                  </a:lnTo>
                  <a:lnTo>
                    <a:pt x="142813" y="307619"/>
                  </a:lnTo>
                  <a:lnTo>
                    <a:pt x="130732" y="361274"/>
                  </a:lnTo>
                  <a:lnTo>
                    <a:pt x="116321" y="416726"/>
                  </a:lnTo>
                  <a:lnTo>
                    <a:pt x="97958" y="473458"/>
                  </a:lnTo>
                  <a:lnTo>
                    <a:pt x="95284" y="498153"/>
                  </a:lnTo>
                  <a:lnTo>
                    <a:pt x="98785" y="495686"/>
                  </a:lnTo>
                  <a:lnTo>
                    <a:pt x="105492" y="489644"/>
                  </a:lnTo>
                  <a:lnTo>
                    <a:pt x="107143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814"/>
            <p:cNvSpPr/>
            <p:nvPr>
              <p:custDataLst>
                <p:tags r:id="rId17"/>
              </p:custDataLst>
            </p:nvPr>
          </p:nvSpPr>
          <p:spPr>
            <a:xfrm>
              <a:off x="6738938" y="5346052"/>
              <a:ext cx="190391" cy="869012"/>
            </a:xfrm>
            <a:custGeom>
              <a:avLst/>
              <a:gdLst/>
              <a:ahLst/>
              <a:cxnLst/>
              <a:rect l="0" t="0" r="0" b="0"/>
              <a:pathLst>
                <a:path w="190391" h="869012">
                  <a:moveTo>
                    <a:pt x="83343" y="11761"/>
                  </a:moveTo>
                  <a:lnTo>
                    <a:pt x="83343" y="11761"/>
                  </a:lnTo>
                  <a:lnTo>
                    <a:pt x="93594" y="11761"/>
                  </a:lnTo>
                  <a:lnTo>
                    <a:pt x="94146" y="10438"/>
                  </a:lnTo>
                  <a:lnTo>
                    <a:pt x="95105" y="1510"/>
                  </a:lnTo>
                  <a:lnTo>
                    <a:pt x="98713" y="589"/>
                  </a:lnTo>
                  <a:lnTo>
                    <a:pt x="105488" y="0"/>
                  </a:lnTo>
                  <a:lnTo>
                    <a:pt x="116332" y="8066"/>
                  </a:lnTo>
                  <a:lnTo>
                    <a:pt x="127367" y="11988"/>
                  </a:lnTo>
                  <a:lnTo>
                    <a:pt x="146892" y="28188"/>
                  </a:lnTo>
                  <a:lnTo>
                    <a:pt x="170660" y="68068"/>
                  </a:lnTo>
                  <a:lnTo>
                    <a:pt x="184217" y="121334"/>
                  </a:lnTo>
                  <a:lnTo>
                    <a:pt x="189672" y="178766"/>
                  </a:lnTo>
                  <a:lnTo>
                    <a:pt x="190390" y="238021"/>
                  </a:lnTo>
                  <a:lnTo>
                    <a:pt x="186950" y="289140"/>
                  </a:lnTo>
                  <a:lnTo>
                    <a:pt x="180244" y="343481"/>
                  </a:lnTo>
                  <a:lnTo>
                    <a:pt x="177596" y="393757"/>
                  </a:lnTo>
                  <a:lnTo>
                    <a:pt x="165706" y="449745"/>
                  </a:lnTo>
                  <a:lnTo>
                    <a:pt x="150618" y="505734"/>
                  </a:lnTo>
                  <a:lnTo>
                    <a:pt x="134899" y="558245"/>
                  </a:lnTo>
                  <a:lnTo>
                    <a:pt x="119053" y="610364"/>
                  </a:lnTo>
                  <a:lnTo>
                    <a:pt x="103185" y="664903"/>
                  </a:lnTo>
                  <a:lnTo>
                    <a:pt x="79129" y="715215"/>
                  </a:lnTo>
                  <a:lnTo>
                    <a:pt x="56737" y="771211"/>
                  </a:lnTo>
                  <a:lnTo>
                    <a:pt x="22121" y="828987"/>
                  </a:lnTo>
                  <a:lnTo>
                    <a:pt x="0" y="86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815"/>
            <p:cNvSpPr/>
            <p:nvPr>
              <p:custDataLst>
                <p:tags r:id="rId18"/>
              </p:custDataLst>
            </p:nvPr>
          </p:nvSpPr>
          <p:spPr>
            <a:xfrm>
              <a:off x="6024722" y="5762675"/>
              <a:ext cx="178435" cy="248102"/>
            </a:xfrm>
            <a:custGeom>
              <a:avLst/>
              <a:gdLst/>
              <a:ahLst/>
              <a:cxnLst/>
              <a:rect l="0" t="0" r="0" b="0"/>
              <a:pathLst>
                <a:path w="178435" h="248102">
                  <a:moveTo>
                    <a:pt x="11747" y="202356"/>
                  </a:moveTo>
                  <a:lnTo>
                    <a:pt x="11747" y="202356"/>
                  </a:lnTo>
                  <a:lnTo>
                    <a:pt x="1496" y="202356"/>
                  </a:lnTo>
                  <a:lnTo>
                    <a:pt x="6651" y="202356"/>
                  </a:lnTo>
                  <a:lnTo>
                    <a:pt x="8350" y="201034"/>
                  </a:lnTo>
                  <a:lnTo>
                    <a:pt x="12771" y="190230"/>
                  </a:lnTo>
                  <a:lnTo>
                    <a:pt x="17934" y="184619"/>
                  </a:lnTo>
                  <a:lnTo>
                    <a:pt x="24639" y="181244"/>
                  </a:lnTo>
                  <a:lnTo>
                    <a:pt x="28279" y="180344"/>
                  </a:lnTo>
                  <a:lnTo>
                    <a:pt x="39723" y="172757"/>
                  </a:lnTo>
                  <a:lnTo>
                    <a:pt x="71286" y="118632"/>
                  </a:lnTo>
                  <a:lnTo>
                    <a:pt x="99059" y="63428"/>
                  </a:lnTo>
                  <a:lnTo>
                    <a:pt x="115376" y="27288"/>
                  </a:lnTo>
                  <a:lnTo>
                    <a:pt x="118697" y="6438"/>
                  </a:lnTo>
                  <a:lnTo>
                    <a:pt x="117442" y="4276"/>
                  </a:lnTo>
                  <a:lnTo>
                    <a:pt x="115283" y="2834"/>
                  </a:lnTo>
                  <a:lnTo>
                    <a:pt x="108633" y="519"/>
                  </a:lnTo>
                  <a:lnTo>
                    <a:pt x="90568" y="0"/>
                  </a:lnTo>
                  <a:lnTo>
                    <a:pt x="82938" y="3500"/>
                  </a:lnTo>
                  <a:lnTo>
                    <a:pt x="31589" y="51562"/>
                  </a:lnTo>
                  <a:lnTo>
                    <a:pt x="27180" y="63017"/>
                  </a:lnTo>
                  <a:lnTo>
                    <a:pt x="23897" y="75605"/>
                  </a:lnTo>
                  <a:lnTo>
                    <a:pt x="15934" y="91451"/>
                  </a:lnTo>
                  <a:lnTo>
                    <a:pt x="1659" y="150926"/>
                  </a:lnTo>
                  <a:lnTo>
                    <a:pt x="0" y="198401"/>
                  </a:lnTo>
                  <a:lnTo>
                    <a:pt x="3440" y="210741"/>
                  </a:lnTo>
                  <a:lnTo>
                    <a:pt x="16426" y="229442"/>
                  </a:lnTo>
                  <a:lnTo>
                    <a:pt x="23969" y="234238"/>
                  </a:lnTo>
                  <a:lnTo>
                    <a:pt x="31730" y="237692"/>
                  </a:lnTo>
                  <a:lnTo>
                    <a:pt x="43538" y="245752"/>
                  </a:lnTo>
                  <a:lnTo>
                    <a:pt x="51453" y="248101"/>
                  </a:lnTo>
                  <a:lnTo>
                    <a:pt x="62908" y="245618"/>
                  </a:lnTo>
                  <a:lnTo>
                    <a:pt x="84232" y="240311"/>
                  </a:lnTo>
                  <a:lnTo>
                    <a:pt x="107308" y="235210"/>
                  </a:lnTo>
                  <a:lnTo>
                    <a:pt x="115142" y="232196"/>
                  </a:lnTo>
                  <a:lnTo>
                    <a:pt x="127373" y="221792"/>
                  </a:lnTo>
                  <a:lnTo>
                    <a:pt x="178434" y="16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816"/>
            <p:cNvSpPr/>
            <p:nvPr>
              <p:custDataLst>
                <p:tags r:id="rId19"/>
              </p:custDataLst>
            </p:nvPr>
          </p:nvSpPr>
          <p:spPr>
            <a:xfrm>
              <a:off x="5384417" y="5500688"/>
              <a:ext cx="223428" cy="821407"/>
            </a:xfrm>
            <a:custGeom>
              <a:avLst/>
              <a:gdLst/>
              <a:ahLst/>
              <a:cxnLst/>
              <a:rect l="0" t="0" r="0" b="0"/>
              <a:pathLst>
                <a:path w="223428" h="821407">
                  <a:moveTo>
                    <a:pt x="223427" y="0"/>
                  </a:moveTo>
                  <a:lnTo>
                    <a:pt x="223427" y="0"/>
                  </a:lnTo>
                  <a:lnTo>
                    <a:pt x="189513" y="0"/>
                  </a:lnTo>
                  <a:lnTo>
                    <a:pt x="181922" y="6320"/>
                  </a:lnTo>
                  <a:lnTo>
                    <a:pt x="178522" y="12951"/>
                  </a:lnTo>
                  <a:lnTo>
                    <a:pt x="177615" y="16571"/>
                  </a:lnTo>
                  <a:lnTo>
                    <a:pt x="142622" y="69023"/>
                  </a:lnTo>
                  <a:lnTo>
                    <a:pt x="109426" y="123618"/>
                  </a:lnTo>
                  <a:lnTo>
                    <a:pt x="82313" y="179193"/>
                  </a:lnTo>
                  <a:lnTo>
                    <a:pt x="57493" y="238203"/>
                  </a:lnTo>
                  <a:lnTo>
                    <a:pt x="41013" y="285765"/>
                  </a:lnTo>
                  <a:lnTo>
                    <a:pt x="25019" y="341560"/>
                  </a:lnTo>
                  <a:lnTo>
                    <a:pt x="12647" y="395699"/>
                  </a:lnTo>
                  <a:lnTo>
                    <a:pt x="6633" y="441359"/>
                  </a:lnTo>
                  <a:lnTo>
                    <a:pt x="0" y="488401"/>
                  </a:lnTo>
                  <a:lnTo>
                    <a:pt x="1563" y="535854"/>
                  </a:lnTo>
                  <a:lnTo>
                    <a:pt x="6877" y="583426"/>
                  </a:lnTo>
                  <a:lnTo>
                    <a:pt x="8451" y="631037"/>
                  </a:lnTo>
                  <a:lnTo>
                    <a:pt x="15304" y="688210"/>
                  </a:lnTo>
                  <a:lnTo>
                    <a:pt x="33219" y="746256"/>
                  </a:lnTo>
                  <a:lnTo>
                    <a:pt x="60725" y="805433"/>
                  </a:lnTo>
                  <a:lnTo>
                    <a:pt x="68653" y="814376"/>
                  </a:lnTo>
                  <a:lnTo>
                    <a:pt x="76586" y="818351"/>
                  </a:lnTo>
                  <a:lnTo>
                    <a:pt x="102012" y="821406"/>
                  </a:lnTo>
                  <a:lnTo>
                    <a:pt x="102797" y="820125"/>
                  </a:lnTo>
                  <a:lnTo>
                    <a:pt x="104364" y="809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817"/>
            <p:cNvSpPr/>
            <p:nvPr>
              <p:custDataLst>
                <p:tags r:id="rId20"/>
              </p:custDataLst>
            </p:nvPr>
          </p:nvSpPr>
          <p:spPr>
            <a:xfrm>
              <a:off x="5655473" y="5655472"/>
              <a:ext cx="261934" cy="404807"/>
            </a:xfrm>
            <a:custGeom>
              <a:avLst/>
              <a:gdLst/>
              <a:ahLst/>
              <a:cxnLst/>
              <a:rect l="0" t="0" r="0" b="0"/>
              <a:pathLst>
                <a:path w="261934" h="404807">
                  <a:moveTo>
                    <a:pt x="71433" y="11903"/>
                  </a:moveTo>
                  <a:lnTo>
                    <a:pt x="71433" y="11903"/>
                  </a:lnTo>
                  <a:lnTo>
                    <a:pt x="71433" y="488"/>
                  </a:lnTo>
                  <a:lnTo>
                    <a:pt x="59672" y="0"/>
                  </a:lnTo>
                  <a:lnTo>
                    <a:pt x="58205" y="40297"/>
                  </a:lnTo>
                  <a:lnTo>
                    <a:pt x="51345" y="57211"/>
                  </a:lnTo>
                  <a:lnTo>
                    <a:pt x="39765" y="111719"/>
                  </a:lnTo>
                  <a:lnTo>
                    <a:pt x="29927" y="167285"/>
                  </a:lnTo>
                  <a:lnTo>
                    <a:pt x="15190" y="226295"/>
                  </a:lnTo>
                  <a:lnTo>
                    <a:pt x="4152" y="284434"/>
                  </a:lnTo>
                  <a:lnTo>
                    <a:pt x="360" y="336877"/>
                  </a:lnTo>
                  <a:lnTo>
                    <a:pt x="0" y="390339"/>
                  </a:lnTo>
                  <a:lnTo>
                    <a:pt x="10247" y="402929"/>
                  </a:lnTo>
                  <a:lnTo>
                    <a:pt x="14694" y="403973"/>
                  </a:lnTo>
                  <a:lnTo>
                    <a:pt x="69831" y="404806"/>
                  </a:lnTo>
                  <a:lnTo>
                    <a:pt x="91499" y="403486"/>
                  </a:lnTo>
                  <a:lnTo>
                    <a:pt x="121227" y="394558"/>
                  </a:lnTo>
                  <a:lnTo>
                    <a:pt x="155586" y="389593"/>
                  </a:lnTo>
                  <a:lnTo>
                    <a:pt x="211537" y="371797"/>
                  </a:lnTo>
                  <a:lnTo>
                    <a:pt x="261933" y="369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818"/>
            <p:cNvSpPr/>
            <p:nvPr>
              <p:custDataLst>
                <p:tags r:id="rId21"/>
              </p:custDataLst>
            </p:nvPr>
          </p:nvSpPr>
          <p:spPr>
            <a:xfrm>
              <a:off x="6238936" y="5715000"/>
              <a:ext cx="202346" cy="249463"/>
            </a:xfrm>
            <a:custGeom>
              <a:avLst/>
              <a:gdLst/>
              <a:ahLst/>
              <a:cxnLst/>
              <a:rect l="0" t="0" r="0" b="0"/>
              <a:pathLst>
                <a:path w="202346" h="249463">
                  <a:moveTo>
                    <a:pt x="83283" y="0"/>
                  </a:moveTo>
                  <a:lnTo>
                    <a:pt x="83283" y="0"/>
                  </a:lnTo>
                  <a:lnTo>
                    <a:pt x="83283" y="10251"/>
                  </a:lnTo>
                  <a:lnTo>
                    <a:pt x="81960" y="10802"/>
                  </a:lnTo>
                  <a:lnTo>
                    <a:pt x="73032" y="11761"/>
                  </a:lnTo>
                  <a:lnTo>
                    <a:pt x="72112" y="15370"/>
                  </a:lnTo>
                  <a:lnTo>
                    <a:pt x="71868" y="18185"/>
                  </a:lnTo>
                  <a:lnTo>
                    <a:pt x="68066" y="24839"/>
                  </a:lnTo>
                  <a:lnTo>
                    <a:pt x="63290" y="32206"/>
                  </a:lnTo>
                  <a:lnTo>
                    <a:pt x="43048" y="86410"/>
                  </a:lnTo>
                  <a:lnTo>
                    <a:pt x="19735" y="138478"/>
                  </a:lnTo>
                  <a:lnTo>
                    <a:pt x="5221" y="170571"/>
                  </a:lnTo>
                  <a:lnTo>
                    <a:pt x="145" y="227833"/>
                  </a:lnTo>
                  <a:lnTo>
                    <a:pt x="0" y="235076"/>
                  </a:lnTo>
                  <a:lnTo>
                    <a:pt x="6277" y="243543"/>
                  </a:lnTo>
                  <a:lnTo>
                    <a:pt x="12898" y="247147"/>
                  </a:lnTo>
                  <a:lnTo>
                    <a:pt x="21607" y="249462"/>
                  </a:lnTo>
                  <a:lnTo>
                    <a:pt x="41016" y="240413"/>
                  </a:lnTo>
                  <a:lnTo>
                    <a:pt x="63099" y="222028"/>
                  </a:lnTo>
                  <a:lnTo>
                    <a:pt x="103121" y="162796"/>
                  </a:lnTo>
                  <a:lnTo>
                    <a:pt x="122969" y="133118"/>
                  </a:lnTo>
                  <a:lnTo>
                    <a:pt x="142800" y="83406"/>
                  </a:lnTo>
                  <a:lnTo>
                    <a:pt x="142814" y="139664"/>
                  </a:lnTo>
                  <a:lnTo>
                    <a:pt x="144136" y="194513"/>
                  </a:lnTo>
                  <a:lnTo>
                    <a:pt x="155716" y="244277"/>
                  </a:lnTo>
                  <a:lnTo>
                    <a:pt x="158031" y="246194"/>
                  </a:lnTo>
                  <a:lnTo>
                    <a:pt x="164129" y="248326"/>
                  </a:lnTo>
                  <a:lnTo>
                    <a:pt x="171249" y="249273"/>
                  </a:lnTo>
                  <a:lnTo>
                    <a:pt x="173677" y="246880"/>
                  </a:lnTo>
                  <a:lnTo>
                    <a:pt x="197392" y="188889"/>
                  </a:lnTo>
                  <a:lnTo>
                    <a:pt x="200143" y="183169"/>
                  </a:lnTo>
                  <a:lnTo>
                    <a:pt x="20234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1408"/>
          <p:cNvGrpSpPr/>
          <p:nvPr/>
        </p:nvGrpSpPr>
        <p:grpSpPr>
          <a:xfrm>
            <a:off x="7346160" y="5286375"/>
            <a:ext cx="1119185" cy="714155"/>
            <a:chOff x="7346160" y="5286375"/>
            <a:chExt cx="1119185" cy="714155"/>
          </a:xfrm>
        </p:grpSpPr>
        <p:sp>
          <p:nvSpPr>
            <p:cNvPr id="309" name="SMARTInkShape-2819"/>
            <p:cNvSpPr/>
            <p:nvPr>
              <p:custDataLst>
                <p:tags r:id="rId12"/>
              </p:custDataLst>
            </p:nvPr>
          </p:nvSpPr>
          <p:spPr>
            <a:xfrm>
              <a:off x="8251031" y="5636735"/>
              <a:ext cx="214314" cy="292366"/>
            </a:xfrm>
            <a:custGeom>
              <a:avLst/>
              <a:gdLst/>
              <a:ahLst/>
              <a:cxnLst/>
              <a:rect l="0" t="0" r="0" b="0"/>
              <a:pathLst>
                <a:path w="214314" h="292366">
                  <a:moveTo>
                    <a:pt x="0" y="173515"/>
                  </a:moveTo>
                  <a:lnTo>
                    <a:pt x="0" y="173515"/>
                  </a:lnTo>
                  <a:lnTo>
                    <a:pt x="16572" y="173515"/>
                  </a:lnTo>
                  <a:lnTo>
                    <a:pt x="24122" y="169988"/>
                  </a:lnTo>
                  <a:lnTo>
                    <a:pt x="27988" y="167195"/>
                  </a:lnTo>
                  <a:lnTo>
                    <a:pt x="61863" y="155778"/>
                  </a:lnTo>
                  <a:lnTo>
                    <a:pt x="113962" y="116598"/>
                  </a:lnTo>
                  <a:lnTo>
                    <a:pt x="127988" y="97854"/>
                  </a:lnTo>
                  <a:lnTo>
                    <a:pt x="145667" y="83334"/>
                  </a:lnTo>
                  <a:lnTo>
                    <a:pt x="175217" y="42566"/>
                  </a:lnTo>
                  <a:lnTo>
                    <a:pt x="178396" y="21087"/>
                  </a:lnTo>
                  <a:lnTo>
                    <a:pt x="178589" y="7379"/>
                  </a:lnTo>
                  <a:lnTo>
                    <a:pt x="172273" y="6991"/>
                  </a:lnTo>
                  <a:lnTo>
                    <a:pt x="165642" y="3372"/>
                  </a:lnTo>
                  <a:lnTo>
                    <a:pt x="162022" y="555"/>
                  </a:lnTo>
                  <a:lnTo>
                    <a:pt x="159608" y="0"/>
                  </a:lnTo>
                  <a:lnTo>
                    <a:pt x="157999" y="953"/>
                  </a:lnTo>
                  <a:lnTo>
                    <a:pt x="156926" y="2911"/>
                  </a:lnTo>
                  <a:lnTo>
                    <a:pt x="148680" y="5087"/>
                  </a:lnTo>
                  <a:lnTo>
                    <a:pt x="123796" y="7920"/>
                  </a:lnTo>
                  <a:lnTo>
                    <a:pt x="107307" y="19734"/>
                  </a:lnTo>
                  <a:lnTo>
                    <a:pt x="75412" y="51846"/>
                  </a:lnTo>
                  <a:lnTo>
                    <a:pt x="55564" y="86905"/>
                  </a:lnTo>
                  <a:lnTo>
                    <a:pt x="42002" y="133889"/>
                  </a:lnTo>
                  <a:lnTo>
                    <a:pt x="42039" y="149730"/>
                  </a:lnTo>
                  <a:lnTo>
                    <a:pt x="50663" y="206754"/>
                  </a:lnTo>
                  <a:lnTo>
                    <a:pt x="67869" y="247272"/>
                  </a:lnTo>
                  <a:lnTo>
                    <a:pt x="75583" y="258330"/>
                  </a:lnTo>
                  <a:lnTo>
                    <a:pt x="109486" y="284420"/>
                  </a:lnTo>
                  <a:lnTo>
                    <a:pt x="121862" y="288952"/>
                  </a:lnTo>
                  <a:lnTo>
                    <a:pt x="164538" y="292365"/>
                  </a:lnTo>
                  <a:lnTo>
                    <a:pt x="197863" y="282308"/>
                  </a:lnTo>
                  <a:lnTo>
                    <a:pt x="214313" y="268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820"/>
            <p:cNvSpPr/>
            <p:nvPr>
              <p:custDataLst>
                <p:tags r:id="rId13"/>
              </p:custDataLst>
            </p:nvPr>
          </p:nvSpPr>
          <p:spPr>
            <a:xfrm>
              <a:off x="7953389" y="5381625"/>
              <a:ext cx="261372" cy="569092"/>
            </a:xfrm>
            <a:custGeom>
              <a:avLst/>
              <a:gdLst/>
              <a:ahLst/>
              <a:cxnLst/>
              <a:rect l="0" t="0" r="0" b="0"/>
              <a:pathLst>
                <a:path w="261372" h="569092">
                  <a:moveTo>
                    <a:pt x="83330" y="0"/>
                  </a:moveTo>
                  <a:lnTo>
                    <a:pt x="83330" y="0"/>
                  </a:lnTo>
                  <a:lnTo>
                    <a:pt x="83330" y="56453"/>
                  </a:lnTo>
                  <a:lnTo>
                    <a:pt x="83330" y="109586"/>
                  </a:lnTo>
                  <a:lnTo>
                    <a:pt x="75148" y="164767"/>
                  </a:lnTo>
                  <a:lnTo>
                    <a:pt x="68631" y="223095"/>
                  </a:lnTo>
                  <a:lnTo>
                    <a:pt x="61317" y="279547"/>
                  </a:lnTo>
                  <a:lnTo>
                    <a:pt x="51690" y="332149"/>
                  </a:lnTo>
                  <a:lnTo>
                    <a:pt x="41826" y="386424"/>
                  </a:lnTo>
                  <a:lnTo>
                    <a:pt x="27087" y="428294"/>
                  </a:lnTo>
                  <a:lnTo>
                    <a:pt x="23937" y="443030"/>
                  </a:lnTo>
                  <a:lnTo>
                    <a:pt x="14663" y="463269"/>
                  </a:lnTo>
                  <a:lnTo>
                    <a:pt x="11800" y="471803"/>
                  </a:lnTo>
                  <a:lnTo>
                    <a:pt x="4074" y="484046"/>
                  </a:lnTo>
                  <a:lnTo>
                    <a:pt x="33" y="499854"/>
                  </a:lnTo>
                  <a:lnTo>
                    <a:pt x="0" y="493680"/>
                  </a:lnTo>
                  <a:lnTo>
                    <a:pt x="3520" y="487083"/>
                  </a:lnTo>
                  <a:lnTo>
                    <a:pt x="6311" y="483473"/>
                  </a:lnTo>
                  <a:lnTo>
                    <a:pt x="9413" y="472404"/>
                  </a:lnTo>
                  <a:lnTo>
                    <a:pt x="14686" y="451298"/>
                  </a:lnTo>
                  <a:lnTo>
                    <a:pt x="33427" y="412600"/>
                  </a:lnTo>
                  <a:lnTo>
                    <a:pt x="74237" y="357179"/>
                  </a:lnTo>
                  <a:lnTo>
                    <a:pt x="127151" y="301625"/>
                  </a:lnTo>
                  <a:lnTo>
                    <a:pt x="157445" y="280703"/>
                  </a:lnTo>
                  <a:lnTo>
                    <a:pt x="188175" y="268426"/>
                  </a:lnTo>
                  <a:lnTo>
                    <a:pt x="194238" y="267586"/>
                  </a:lnTo>
                  <a:lnTo>
                    <a:pt x="234033" y="274952"/>
                  </a:lnTo>
                  <a:lnTo>
                    <a:pt x="242032" y="280070"/>
                  </a:lnTo>
                  <a:lnTo>
                    <a:pt x="246468" y="286753"/>
                  </a:lnTo>
                  <a:lnTo>
                    <a:pt x="249762" y="294133"/>
                  </a:lnTo>
                  <a:lnTo>
                    <a:pt x="255636" y="301823"/>
                  </a:lnTo>
                  <a:lnTo>
                    <a:pt x="259129" y="313179"/>
                  </a:lnTo>
                  <a:lnTo>
                    <a:pt x="261371" y="342027"/>
                  </a:lnTo>
                  <a:lnTo>
                    <a:pt x="249765" y="396917"/>
                  </a:lnTo>
                  <a:lnTo>
                    <a:pt x="233586" y="436568"/>
                  </a:lnTo>
                  <a:lnTo>
                    <a:pt x="187671" y="490639"/>
                  </a:lnTo>
                  <a:lnTo>
                    <a:pt x="134758" y="537544"/>
                  </a:lnTo>
                  <a:lnTo>
                    <a:pt x="87533" y="566079"/>
                  </a:lnTo>
                  <a:lnTo>
                    <a:pt x="73734" y="569091"/>
                  </a:lnTo>
                  <a:lnTo>
                    <a:pt x="62308" y="566902"/>
                  </a:lnTo>
                  <a:lnTo>
                    <a:pt x="57410" y="564466"/>
                  </a:lnTo>
                  <a:lnTo>
                    <a:pt x="54142" y="561519"/>
                  </a:lnTo>
                  <a:lnTo>
                    <a:pt x="37615" y="527802"/>
                  </a:lnTo>
                  <a:lnTo>
                    <a:pt x="35705" y="50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821"/>
            <p:cNvSpPr/>
            <p:nvPr>
              <p:custDataLst>
                <p:tags r:id="rId14"/>
              </p:custDataLst>
            </p:nvPr>
          </p:nvSpPr>
          <p:spPr>
            <a:xfrm>
              <a:off x="7631906" y="5643577"/>
              <a:ext cx="238126" cy="285513"/>
            </a:xfrm>
            <a:custGeom>
              <a:avLst/>
              <a:gdLst/>
              <a:ahLst/>
              <a:cxnLst/>
              <a:rect l="0" t="0" r="0" b="0"/>
              <a:pathLst>
                <a:path w="238126" h="285513">
                  <a:moveTo>
                    <a:pt x="0" y="214298"/>
                  </a:moveTo>
                  <a:lnTo>
                    <a:pt x="0" y="214298"/>
                  </a:lnTo>
                  <a:lnTo>
                    <a:pt x="6320" y="207978"/>
                  </a:lnTo>
                  <a:lnTo>
                    <a:pt x="12951" y="204875"/>
                  </a:lnTo>
                  <a:lnTo>
                    <a:pt x="31887" y="201396"/>
                  </a:lnTo>
                  <a:lnTo>
                    <a:pt x="86824" y="162647"/>
                  </a:lnTo>
                  <a:lnTo>
                    <a:pt x="126992" y="103254"/>
                  </a:lnTo>
                  <a:lnTo>
                    <a:pt x="137582" y="87175"/>
                  </a:lnTo>
                  <a:lnTo>
                    <a:pt x="145357" y="62236"/>
                  </a:lnTo>
                  <a:lnTo>
                    <a:pt x="150593" y="52788"/>
                  </a:lnTo>
                  <a:lnTo>
                    <a:pt x="154413" y="36056"/>
                  </a:lnTo>
                  <a:lnTo>
                    <a:pt x="154778" y="6227"/>
                  </a:lnTo>
                  <a:lnTo>
                    <a:pt x="153456" y="4145"/>
                  </a:lnTo>
                  <a:lnTo>
                    <a:pt x="151252" y="2759"/>
                  </a:lnTo>
                  <a:lnTo>
                    <a:pt x="142655" y="351"/>
                  </a:lnTo>
                  <a:lnTo>
                    <a:pt x="114930" y="0"/>
                  </a:lnTo>
                  <a:lnTo>
                    <a:pt x="107084" y="3520"/>
                  </a:lnTo>
                  <a:lnTo>
                    <a:pt x="79371" y="27973"/>
                  </a:lnTo>
                  <a:lnTo>
                    <a:pt x="43657" y="81227"/>
                  </a:lnTo>
                  <a:lnTo>
                    <a:pt x="38071" y="103726"/>
                  </a:lnTo>
                  <a:lnTo>
                    <a:pt x="35857" y="160090"/>
                  </a:lnTo>
                  <a:lnTo>
                    <a:pt x="37082" y="189417"/>
                  </a:lnTo>
                  <a:lnTo>
                    <a:pt x="63709" y="246393"/>
                  </a:lnTo>
                  <a:lnTo>
                    <a:pt x="87331" y="277131"/>
                  </a:lnTo>
                  <a:lnTo>
                    <a:pt x="98786" y="281911"/>
                  </a:lnTo>
                  <a:lnTo>
                    <a:pt x="140768" y="285512"/>
                  </a:lnTo>
                  <a:lnTo>
                    <a:pt x="152081" y="282108"/>
                  </a:lnTo>
                  <a:lnTo>
                    <a:pt x="192657" y="257742"/>
                  </a:lnTo>
                  <a:lnTo>
                    <a:pt x="238125" y="190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822"/>
            <p:cNvSpPr/>
            <p:nvPr>
              <p:custDataLst>
                <p:tags r:id="rId15"/>
              </p:custDataLst>
            </p:nvPr>
          </p:nvSpPr>
          <p:spPr>
            <a:xfrm>
              <a:off x="7346160" y="5286375"/>
              <a:ext cx="202093" cy="714155"/>
            </a:xfrm>
            <a:custGeom>
              <a:avLst/>
              <a:gdLst/>
              <a:ahLst/>
              <a:cxnLst/>
              <a:rect l="0" t="0" r="0" b="0"/>
              <a:pathLst>
                <a:path w="202093" h="714155">
                  <a:moveTo>
                    <a:pt x="119059" y="0"/>
                  </a:moveTo>
                  <a:lnTo>
                    <a:pt x="119059" y="0"/>
                  </a:lnTo>
                  <a:lnTo>
                    <a:pt x="112739" y="0"/>
                  </a:lnTo>
                  <a:lnTo>
                    <a:pt x="110877" y="1322"/>
                  </a:lnTo>
                  <a:lnTo>
                    <a:pt x="109635" y="3527"/>
                  </a:lnTo>
                  <a:lnTo>
                    <a:pt x="107479" y="12125"/>
                  </a:lnTo>
                  <a:lnTo>
                    <a:pt x="107156" y="68214"/>
                  </a:lnTo>
                  <a:lnTo>
                    <a:pt x="107153" y="121479"/>
                  </a:lnTo>
                  <a:lnTo>
                    <a:pt x="98971" y="175347"/>
                  </a:lnTo>
                  <a:lnTo>
                    <a:pt x="95982" y="229105"/>
                  </a:lnTo>
                  <a:lnTo>
                    <a:pt x="91936" y="274699"/>
                  </a:lnTo>
                  <a:lnTo>
                    <a:pt x="85038" y="331192"/>
                  </a:lnTo>
                  <a:lnTo>
                    <a:pt x="74170" y="381892"/>
                  </a:lnTo>
                  <a:lnTo>
                    <a:pt x="62812" y="437964"/>
                  </a:lnTo>
                  <a:lnTo>
                    <a:pt x="56973" y="471962"/>
                  </a:lnTo>
                  <a:lnTo>
                    <a:pt x="40671" y="523555"/>
                  </a:lnTo>
                  <a:lnTo>
                    <a:pt x="35860" y="549063"/>
                  </a:lnTo>
                  <a:lnTo>
                    <a:pt x="26644" y="565587"/>
                  </a:lnTo>
                  <a:lnTo>
                    <a:pt x="16859" y="578861"/>
                  </a:lnTo>
                  <a:lnTo>
                    <a:pt x="9354" y="595199"/>
                  </a:lnTo>
                  <a:lnTo>
                    <a:pt x="158" y="607010"/>
                  </a:lnTo>
                  <a:lnTo>
                    <a:pt x="0" y="579225"/>
                  </a:lnTo>
                  <a:lnTo>
                    <a:pt x="14696" y="523557"/>
                  </a:lnTo>
                  <a:lnTo>
                    <a:pt x="39488" y="466798"/>
                  </a:lnTo>
                  <a:lnTo>
                    <a:pt x="74248" y="420463"/>
                  </a:lnTo>
                  <a:lnTo>
                    <a:pt x="103740" y="401583"/>
                  </a:lnTo>
                  <a:lnTo>
                    <a:pt x="149273" y="386555"/>
                  </a:lnTo>
                  <a:lnTo>
                    <a:pt x="153754" y="387349"/>
                  </a:lnTo>
                  <a:lnTo>
                    <a:pt x="162260" y="391759"/>
                  </a:lnTo>
                  <a:lnTo>
                    <a:pt x="194448" y="420798"/>
                  </a:lnTo>
                  <a:lnTo>
                    <a:pt x="198867" y="432202"/>
                  </a:lnTo>
                  <a:lnTo>
                    <a:pt x="202092" y="485989"/>
                  </a:lnTo>
                  <a:lnTo>
                    <a:pt x="200941" y="503068"/>
                  </a:lnTo>
                  <a:lnTo>
                    <a:pt x="182082" y="559754"/>
                  </a:lnTo>
                  <a:lnTo>
                    <a:pt x="157381" y="619035"/>
                  </a:lnTo>
                  <a:lnTo>
                    <a:pt x="115579" y="676184"/>
                  </a:lnTo>
                  <a:lnTo>
                    <a:pt x="81070" y="705872"/>
                  </a:lnTo>
                  <a:lnTo>
                    <a:pt x="72189" y="710597"/>
                  </a:lnTo>
                  <a:lnTo>
                    <a:pt x="55708" y="713629"/>
                  </a:lnTo>
                  <a:lnTo>
                    <a:pt x="43697" y="714154"/>
                  </a:lnTo>
                  <a:lnTo>
                    <a:pt x="35735" y="710749"/>
                  </a:lnTo>
                  <a:lnTo>
                    <a:pt x="14255" y="692702"/>
                  </a:lnTo>
                  <a:lnTo>
                    <a:pt x="12948" y="687986"/>
                  </a:lnTo>
                  <a:lnTo>
                    <a:pt x="11903" y="678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1409"/>
          <p:cNvGrpSpPr/>
          <p:nvPr/>
        </p:nvGrpSpPr>
        <p:grpSpPr>
          <a:xfrm>
            <a:off x="8810625" y="5345906"/>
            <a:ext cx="571501" cy="557727"/>
            <a:chOff x="8810625" y="5345906"/>
            <a:chExt cx="571501" cy="557727"/>
          </a:xfrm>
        </p:grpSpPr>
        <p:sp>
          <p:nvSpPr>
            <p:cNvPr id="314" name="SMARTInkShape-2823"/>
            <p:cNvSpPr/>
            <p:nvPr>
              <p:custDataLst>
                <p:tags r:id="rId8"/>
              </p:custDataLst>
            </p:nvPr>
          </p:nvSpPr>
          <p:spPr>
            <a:xfrm>
              <a:off x="9155906" y="5631819"/>
              <a:ext cx="226220" cy="271814"/>
            </a:xfrm>
            <a:custGeom>
              <a:avLst/>
              <a:gdLst/>
              <a:ahLst/>
              <a:cxnLst/>
              <a:rect l="0" t="0" r="0" b="0"/>
              <a:pathLst>
                <a:path w="226220" h="271814">
                  <a:moveTo>
                    <a:pt x="0" y="202244"/>
                  </a:moveTo>
                  <a:lnTo>
                    <a:pt x="0" y="202244"/>
                  </a:lnTo>
                  <a:lnTo>
                    <a:pt x="0" y="212494"/>
                  </a:lnTo>
                  <a:lnTo>
                    <a:pt x="1323" y="213046"/>
                  </a:lnTo>
                  <a:lnTo>
                    <a:pt x="6320" y="213659"/>
                  </a:lnTo>
                  <a:lnTo>
                    <a:pt x="12951" y="210403"/>
                  </a:lnTo>
                  <a:lnTo>
                    <a:pt x="20308" y="205870"/>
                  </a:lnTo>
                  <a:lnTo>
                    <a:pt x="31887" y="201996"/>
                  </a:lnTo>
                  <a:lnTo>
                    <a:pt x="43698" y="194379"/>
                  </a:lnTo>
                  <a:lnTo>
                    <a:pt x="69826" y="184550"/>
                  </a:lnTo>
                  <a:lnTo>
                    <a:pt x="80864" y="174095"/>
                  </a:lnTo>
                  <a:lnTo>
                    <a:pt x="118998" y="118052"/>
                  </a:lnTo>
                  <a:lnTo>
                    <a:pt x="127422" y="98363"/>
                  </a:lnTo>
                  <a:lnTo>
                    <a:pt x="131824" y="75676"/>
                  </a:lnTo>
                  <a:lnTo>
                    <a:pt x="140301" y="59454"/>
                  </a:lnTo>
                  <a:lnTo>
                    <a:pt x="141158" y="55457"/>
                  </a:lnTo>
                  <a:lnTo>
                    <a:pt x="140408" y="51468"/>
                  </a:lnTo>
                  <a:lnTo>
                    <a:pt x="133226" y="35564"/>
                  </a:lnTo>
                  <a:lnTo>
                    <a:pt x="131415" y="19683"/>
                  </a:lnTo>
                  <a:lnTo>
                    <a:pt x="129943" y="17036"/>
                  </a:lnTo>
                  <a:lnTo>
                    <a:pt x="127640" y="15272"/>
                  </a:lnTo>
                  <a:lnTo>
                    <a:pt x="124780" y="14096"/>
                  </a:lnTo>
                  <a:lnTo>
                    <a:pt x="122874" y="11989"/>
                  </a:lnTo>
                  <a:lnTo>
                    <a:pt x="120758" y="6120"/>
                  </a:lnTo>
                  <a:lnTo>
                    <a:pt x="118871" y="4026"/>
                  </a:lnTo>
                  <a:lnTo>
                    <a:pt x="113244" y="1699"/>
                  </a:lnTo>
                  <a:lnTo>
                    <a:pt x="91119" y="0"/>
                  </a:lnTo>
                  <a:lnTo>
                    <a:pt x="83272" y="3438"/>
                  </a:lnTo>
                  <a:lnTo>
                    <a:pt x="75375" y="8052"/>
                  </a:lnTo>
                  <a:lnTo>
                    <a:pt x="67456" y="10103"/>
                  </a:lnTo>
                  <a:lnTo>
                    <a:pt x="59525" y="18070"/>
                  </a:lnTo>
                  <a:lnTo>
                    <a:pt x="52915" y="30431"/>
                  </a:lnTo>
                  <a:lnTo>
                    <a:pt x="38510" y="83346"/>
                  </a:lnTo>
                  <a:lnTo>
                    <a:pt x="35964" y="140244"/>
                  </a:lnTo>
                  <a:lnTo>
                    <a:pt x="37074" y="190257"/>
                  </a:lnTo>
                  <a:lnTo>
                    <a:pt x="47848" y="232070"/>
                  </a:lnTo>
                  <a:lnTo>
                    <a:pt x="60360" y="249488"/>
                  </a:lnTo>
                  <a:lnTo>
                    <a:pt x="67837" y="256314"/>
                  </a:lnTo>
                  <a:lnTo>
                    <a:pt x="83416" y="264223"/>
                  </a:lnTo>
                  <a:lnTo>
                    <a:pt x="91313" y="269478"/>
                  </a:lnTo>
                  <a:lnTo>
                    <a:pt x="99232" y="271813"/>
                  </a:lnTo>
                  <a:lnTo>
                    <a:pt x="110690" y="269324"/>
                  </a:lnTo>
                  <a:lnTo>
                    <a:pt x="142140" y="258910"/>
                  </a:lnTo>
                  <a:lnTo>
                    <a:pt x="164926" y="239013"/>
                  </a:lnTo>
                  <a:lnTo>
                    <a:pt x="199905" y="183059"/>
                  </a:lnTo>
                  <a:lnTo>
                    <a:pt x="226219" y="14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824"/>
            <p:cNvSpPr/>
            <p:nvPr>
              <p:custDataLst>
                <p:tags r:id="rId9"/>
              </p:custDataLst>
            </p:nvPr>
          </p:nvSpPr>
          <p:spPr>
            <a:xfrm>
              <a:off x="8943249" y="5345906"/>
              <a:ext cx="22158" cy="547689"/>
            </a:xfrm>
            <a:custGeom>
              <a:avLst/>
              <a:gdLst/>
              <a:ahLst/>
              <a:cxnLst/>
              <a:rect l="0" t="0" r="0" b="0"/>
              <a:pathLst>
                <a:path w="22158" h="547689">
                  <a:moveTo>
                    <a:pt x="10251" y="0"/>
                  </a:moveTo>
                  <a:lnTo>
                    <a:pt x="10251" y="0"/>
                  </a:lnTo>
                  <a:lnTo>
                    <a:pt x="0" y="0"/>
                  </a:lnTo>
                  <a:lnTo>
                    <a:pt x="10118" y="0"/>
                  </a:lnTo>
                  <a:lnTo>
                    <a:pt x="16533" y="6320"/>
                  </a:lnTo>
                  <a:lnTo>
                    <a:pt x="19657" y="12951"/>
                  </a:lnTo>
                  <a:lnTo>
                    <a:pt x="22091" y="71774"/>
                  </a:lnTo>
                  <a:lnTo>
                    <a:pt x="22149" y="121998"/>
                  </a:lnTo>
                  <a:lnTo>
                    <a:pt x="22155" y="176429"/>
                  </a:lnTo>
                  <a:lnTo>
                    <a:pt x="22157" y="232112"/>
                  </a:lnTo>
                  <a:lnTo>
                    <a:pt x="22157" y="285885"/>
                  </a:lnTo>
                  <a:lnTo>
                    <a:pt x="22157" y="342564"/>
                  </a:lnTo>
                  <a:lnTo>
                    <a:pt x="18630" y="380195"/>
                  </a:lnTo>
                  <a:lnTo>
                    <a:pt x="11355" y="439102"/>
                  </a:lnTo>
                  <a:lnTo>
                    <a:pt x="10315" y="496220"/>
                  </a:lnTo>
                  <a:lnTo>
                    <a:pt x="10251" y="54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825"/>
            <p:cNvSpPr/>
            <p:nvPr>
              <p:custDataLst>
                <p:tags r:id="rId10"/>
              </p:custDataLst>
            </p:nvPr>
          </p:nvSpPr>
          <p:spPr>
            <a:xfrm>
              <a:off x="9299272" y="5441156"/>
              <a:ext cx="82854" cy="47626"/>
            </a:xfrm>
            <a:custGeom>
              <a:avLst/>
              <a:gdLst/>
              <a:ahLst/>
              <a:cxnLst/>
              <a:rect l="0" t="0" r="0" b="0"/>
              <a:pathLst>
                <a:path w="82854" h="47626">
                  <a:moveTo>
                    <a:pt x="11416" y="47625"/>
                  </a:moveTo>
                  <a:lnTo>
                    <a:pt x="11416" y="47625"/>
                  </a:lnTo>
                  <a:lnTo>
                    <a:pt x="0" y="47625"/>
                  </a:lnTo>
                  <a:lnTo>
                    <a:pt x="5975" y="47625"/>
                  </a:lnTo>
                  <a:lnTo>
                    <a:pt x="7789" y="46303"/>
                  </a:lnTo>
                  <a:lnTo>
                    <a:pt x="9803" y="41305"/>
                  </a:lnTo>
                  <a:lnTo>
                    <a:pt x="11664" y="39443"/>
                  </a:lnTo>
                  <a:lnTo>
                    <a:pt x="70854" y="6234"/>
                  </a:lnTo>
                  <a:lnTo>
                    <a:pt x="82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826"/>
            <p:cNvSpPr/>
            <p:nvPr>
              <p:custDataLst>
                <p:tags r:id="rId11"/>
              </p:custDataLst>
            </p:nvPr>
          </p:nvSpPr>
          <p:spPr>
            <a:xfrm>
              <a:off x="8810625" y="5584031"/>
              <a:ext cx="261939" cy="59533"/>
            </a:xfrm>
            <a:custGeom>
              <a:avLst/>
              <a:gdLst/>
              <a:ahLst/>
              <a:cxnLst/>
              <a:rect l="0" t="0" r="0" b="0"/>
              <a:pathLst>
                <a:path w="261939" h="59533">
                  <a:moveTo>
                    <a:pt x="0" y="59532"/>
                  </a:moveTo>
                  <a:lnTo>
                    <a:pt x="0" y="59532"/>
                  </a:lnTo>
                  <a:lnTo>
                    <a:pt x="56320" y="59532"/>
                  </a:lnTo>
                  <a:lnTo>
                    <a:pt x="111168" y="47405"/>
                  </a:lnTo>
                  <a:lnTo>
                    <a:pt x="166691" y="27095"/>
                  </a:lnTo>
                  <a:lnTo>
                    <a:pt x="223738" y="14677"/>
                  </a:lnTo>
                  <a:lnTo>
                    <a:pt x="244838" y="12454"/>
                  </a:lnTo>
                  <a:lnTo>
                    <a:pt x="261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1410"/>
          <p:cNvGrpSpPr/>
          <p:nvPr/>
        </p:nvGrpSpPr>
        <p:grpSpPr>
          <a:xfrm>
            <a:off x="9704084" y="5310188"/>
            <a:ext cx="1344917" cy="594610"/>
            <a:chOff x="9704084" y="5310188"/>
            <a:chExt cx="1344917" cy="594610"/>
          </a:xfrm>
        </p:grpSpPr>
        <p:sp>
          <p:nvSpPr>
            <p:cNvPr id="319" name="SMARTInkShape-2827"/>
            <p:cNvSpPr/>
            <p:nvPr>
              <p:custDataLst>
                <p:tags r:id="rId2"/>
              </p:custDataLst>
            </p:nvPr>
          </p:nvSpPr>
          <p:spPr>
            <a:xfrm>
              <a:off x="10608933" y="5393531"/>
              <a:ext cx="166224" cy="510060"/>
            </a:xfrm>
            <a:custGeom>
              <a:avLst/>
              <a:gdLst/>
              <a:ahLst/>
              <a:cxnLst/>
              <a:rect l="0" t="0" r="0" b="0"/>
              <a:pathLst>
                <a:path w="166224" h="510060">
                  <a:moveTo>
                    <a:pt x="166223" y="0"/>
                  </a:moveTo>
                  <a:lnTo>
                    <a:pt x="166223" y="0"/>
                  </a:lnTo>
                  <a:lnTo>
                    <a:pt x="166223" y="54526"/>
                  </a:lnTo>
                  <a:lnTo>
                    <a:pt x="166223" y="111486"/>
                  </a:lnTo>
                  <a:lnTo>
                    <a:pt x="166223" y="167258"/>
                  </a:lnTo>
                  <a:lnTo>
                    <a:pt x="156800" y="216871"/>
                  </a:lnTo>
                  <a:lnTo>
                    <a:pt x="154463" y="274914"/>
                  </a:lnTo>
                  <a:lnTo>
                    <a:pt x="150854" y="284462"/>
                  </a:lnTo>
                  <a:lnTo>
                    <a:pt x="146162" y="293114"/>
                  </a:lnTo>
                  <a:lnTo>
                    <a:pt x="142411" y="309557"/>
                  </a:lnTo>
                  <a:lnTo>
                    <a:pt x="142411" y="281574"/>
                  </a:lnTo>
                  <a:lnTo>
                    <a:pt x="130284" y="243185"/>
                  </a:lnTo>
                  <a:lnTo>
                    <a:pt x="121298" y="226434"/>
                  </a:lnTo>
                  <a:lnTo>
                    <a:pt x="120399" y="222394"/>
                  </a:lnTo>
                  <a:lnTo>
                    <a:pt x="118475" y="219700"/>
                  </a:lnTo>
                  <a:lnTo>
                    <a:pt x="115871" y="217905"/>
                  </a:lnTo>
                  <a:lnTo>
                    <a:pt x="109448" y="215909"/>
                  </a:lnTo>
                  <a:lnTo>
                    <a:pt x="102184" y="215022"/>
                  </a:lnTo>
                  <a:lnTo>
                    <a:pt x="94546" y="218156"/>
                  </a:lnTo>
                  <a:lnTo>
                    <a:pt x="66991" y="242319"/>
                  </a:lnTo>
                  <a:lnTo>
                    <a:pt x="43190" y="282498"/>
                  </a:lnTo>
                  <a:lnTo>
                    <a:pt x="23348" y="334515"/>
                  </a:lnTo>
                  <a:lnTo>
                    <a:pt x="4828" y="384873"/>
                  </a:lnTo>
                  <a:lnTo>
                    <a:pt x="0" y="441950"/>
                  </a:lnTo>
                  <a:lnTo>
                    <a:pt x="996" y="459766"/>
                  </a:lnTo>
                  <a:lnTo>
                    <a:pt x="9082" y="479892"/>
                  </a:lnTo>
                  <a:lnTo>
                    <a:pt x="16126" y="490216"/>
                  </a:lnTo>
                  <a:lnTo>
                    <a:pt x="23665" y="495686"/>
                  </a:lnTo>
                  <a:lnTo>
                    <a:pt x="61399" y="510059"/>
                  </a:lnTo>
                  <a:lnTo>
                    <a:pt x="73773" y="507592"/>
                  </a:lnTo>
                  <a:lnTo>
                    <a:pt x="90635" y="501551"/>
                  </a:lnTo>
                  <a:lnTo>
                    <a:pt x="118598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828"/>
            <p:cNvSpPr/>
            <p:nvPr>
              <p:custDataLst>
                <p:tags r:id="rId3"/>
              </p:custDataLst>
            </p:nvPr>
          </p:nvSpPr>
          <p:spPr>
            <a:xfrm>
              <a:off x="11037094" y="5869781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829"/>
            <p:cNvSpPr/>
            <p:nvPr>
              <p:custDataLst>
                <p:tags r:id="rId4"/>
              </p:custDataLst>
            </p:nvPr>
          </p:nvSpPr>
          <p:spPr>
            <a:xfrm>
              <a:off x="10298906" y="5310188"/>
              <a:ext cx="59533" cy="570741"/>
            </a:xfrm>
            <a:custGeom>
              <a:avLst/>
              <a:gdLst/>
              <a:ahLst/>
              <a:cxnLst/>
              <a:rect l="0" t="0" r="0" b="0"/>
              <a:pathLst>
                <a:path w="59533" h="570741">
                  <a:moveTo>
                    <a:pt x="59532" y="0"/>
                  </a:moveTo>
                  <a:lnTo>
                    <a:pt x="59532" y="0"/>
                  </a:lnTo>
                  <a:lnTo>
                    <a:pt x="59532" y="56422"/>
                  </a:lnTo>
                  <a:lnTo>
                    <a:pt x="56004" y="98891"/>
                  </a:lnTo>
                  <a:lnTo>
                    <a:pt x="47405" y="156583"/>
                  </a:lnTo>
                  <a:lnTo>
                    <a:pt x="34892" y="215452"/>
                  </a:lnTo>
                  <a:lnTo>
                    <a:pt x="23568" y="262275"/>
                  </a:lnTo>
                  <a:lnTo>
                    <a:pt x="15363" y="309662"/>
                  </a:lnTo>
                  <a:lnTo>
                    <a:pt x="9402" y="357216"/>
                  </a:lnTo>
                  <a:lnTo>
                    <a:pt x="1858" y="414373"/>
                  </a:lnTo>
                  <a:lnTo>
                    <a:pt x="244" y="472413"/>
                  </a:lnTo>
                  <a:lnTo>
                    <a:pt x="15" y="531587"/>
                  </a:lnTo>
                  <a:lnTo>
                    <a:pt x="0" y="568936"/>
                  </a:lnTo>
                  <a:lnTo>
                    <a:pt x="1322" y="569790"/>
                  </a:lnTo>
                  <a:lnTo>
                    <a:pt x="6319" y="570740"/>
                  </a:lnTo>
                  <a:lnTo>
                    <a:pt x="12951" y="567634"/>
                  </a:lnTo>
                  <a:lnTo>
                    <a:pt x="16572" y="564954"/>
                  </a:lnTo>
                  <a:lnTo>
                    <a:pt x="20594" y="558448"/>
                  </a:lnTo>
                  <a:lnTo>
                    <a:pt x="35719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830"/>
            <p:cNvSpPr/>
            <p:nvPr>
              <p:custDataLst>
                <p:tags r:id="rId5"/>
              </p:custDataLst>
            </p:nvPr>
          </p:nvSpPr>
          <p:spPr>
            <a:xfrm>
              <a:off x="10385150" y="5548313"/>
              <a:ext cx="199507" cy="261871"/>
            </a:xfrm>
            <a:custGeom>
              <a:avLst/>
              <a:gdLst/>
              <a:ahLst/>
              <a:cxnLst/>
              <a:rect l="0" t="0" r="0" b="0"/>
              <a:pathLst>
                <a:path w="199507" h="261871">
                  <a:moveTo>
                    <a:pt x="139975" y="0"/>
                  </a:moveTo>
                  <a:lnTo>
                    <a:pt x="139975" y="0"/>
                  </a:lnTo>
                  <a:lnTo>
                    <a:pt x="110336" y="0"/>
                  </a:lnTo>
                  <a:lnTo>
                    <a:pt x="103431" y="3526"/>
                  </a:lnTo>
                  <a:lnTo>
                    <a:pt x="99736" y="6320"/>
                  </a:lnTo>
                  <a:lnTo>
                    <a:pt x="64987" y="59932"/>
                  </a:lnTo>
                  <a:lnTo>
                    <a:pt x="52407" y="76907"/>
                  </a:lnTo>
                  <a:lnTo>
                    <a:pt x="29339" y="131689"/>
                  </a:lnTo>
                  <a:lnTo>
                    <a:pt x="9071" y="187067"/>
                  </a:lnTo>
                  <a:lnTo>
                    <a:pt x="646" y="213295"/>
                  </a:lnTo>
                  <a:lnTo>
                    <a:pt x="0" y="228412"/>
                  </a:lnTo>
                  <a:lnTo>
                    <a:pt x="7558" y="253243"/>
                  </a:lnTo>
                  <a:lnTo>
                    <a:pt x="9364" y="256141"/>
                  </a:lnTo>
                  <a:lnTo>
                    <a:pt x="11891" y="258073"/>
                  </a:lnTo>
                  <a:lnTo>
                    <a:pt x="19130" y="261173"/>
                  </a:lnTo>
                  <a:lnTo>
                    <a:pt x="37329" y="261870"/>
                  </a:lnTo>
                  <a:lnTo>
                    <a:pt x="55174" y="255597"/>
                  </a:lnTo>
                  <a:lnTo>
                    <a:pt x="79728" y="237812"/>
                  </a:lnTo>
                  <a:lnTo>
                    <a:pt x="100192" y="216916"/>
                  </a:lnTo>
                  <a:lnTo>
                    <a:pt x="122769" y="175478"/>
                  </a:lnTo>
                  <a:lnTo>
                    <a:pt x="138732" y="116077"/>
                  </a:lnTo>
                  <a:lnTo>
                    <a:pt x="139974" y="83410"/>
                  </a:lnTo>
                  <a:lnTo>
                    <a:pt x="139975" y="139767"/>
                  </a:lnTo>
                  <a:lnTo>
                    <a:pt x="139975" y="198912"/>
                  </a:lnTo>
                  <a:lnTo>
                    <a:pt x="139975" y="217591"/>
                  </a:lnTo>
                  <a:lnTo>
                    <a:pt x="143503" y="225912"/>
                  </a:lnTo>
                  <a:lnTo>
                    <a:pt x="148157" y="234019"/>
                  </a:lnTo>
                  <a:lnTo>
                    <a:pt x="151146" y="250004"/>
                  </a:lnTo>
                  <a:lnTo>
                    <a:pt x="151389" y="253982"/>
                  </a:lnTo>
                  <a:lnTo>
                    <a:pt x="152877" y="256633"/>
                  </a:lnTo>
                  <a:lnTo>
                    <a:pt x="155192" y="258402"/>
                  </a:lnTo>
                  <a:lnTo>
                    <a:pt x="161291" y="260365"/>
                  </a:lnTo>
                  <a:lnTo>
                    <a:pt x="168410" y="261239"/>
                  </a:lnTo>
                  <a:lnTo>
                    <a:pt x="175984" y="258100"/>
                  </a:lnTo>
                  <a:lnTo>
                    <a:pt x="179857" y="255409"/>
                  </a:lnTo>
                  <a:lnTo>
                    <a:pt x="184158" y="248894"/>
                  </a:lnTo>
                  <a:lnTo>
                    <a:pt x="186920" y="240252"/>
                  </a:lnTo>
                  <a:lnTo>
                    <a:pt x="199506" y="22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831"/>
            <p:cNvSpPr/>
            <p:nvPr>
              <p:custDataLst>
                <p:tags r:id="rId6"/>
              </p:custDataLst>
            </p:nvPr>
          </p:nvSpPr>
          <p:spPr>
            <a:xfrm>
              <a:off x="10811425" y="5662450"/>
              <a:ext cx="154143" cy="217324"/>
            </a:xfrm>
            <a:custGeom>
              <a:avLst/>
              <a:gdLst/>
              <a:ahLst/>
              <a:cxnLst/>
              <a:rect l="0" t="0" r="0" b="0"/>
              <a:pathLst>
                <a:path w="154143" h="217324">
                  <a:moveTo>
                    <a:pt x="58981" y="4925"/>
                  </a:moveTo>
                  <a:lnTo>
                    <a:pt x="58981" y="4925"/>
                  </a:lnTo>
                  <a:lnTo>
                    <a:pt x="23018" y="44417"/>
                  </a:lnTo>
                  <a:lnTo>
                    <a:pt x="16538" y="58195"/>
                  </a:lnTo>
                  <a:lnTo>
                    <a:pt x="3629" y="113796"/>
                  </a:lnTo>
                  <a:lnTo>
                    <a:pt x="0" y="159197"/>
                  </a:lnTo>
                  <a:lnTo>
                    <a:pt x="5933" y="180575"/>
                  </a:lnTo>
                  <a:lnTo>
                    <a:pt x="16070" y="197346"/>
                  </a:lnTo>
                  <a:lnTo>
                    <a:pt x="23593" y="202893"/>
                  </a:lnTo>
                  <a:lnTo>
                    <a:pt x="31347" y="206681"/>
                  </a:lnTo>
                  <a:lnTo>
                    <a:pt x="43150" y="214929"/>
                  </a:lnTo>
                  <a:lnTo>
                    <a:pt x="51063" y="217323"/>
                  </a:lnTo>
                  <a:lnTo>
                    <a:pt x="62518" y="214858"/>
                  </a:lnTo>
                  <a:lnTo>
                    <a:pt x="93964" y="204463"/>
                  </a:lnTo>
                  <a:lnTo>
                    <a:pt x="121306" y="187109"/>
                  </a:lnTo>
                  <a:lnTo>
                    <a:pt x="146635" y="149401"/>
                  </a:lnTo>
                  <a:lnTo>
                    <a:pt x="151980" y="133576"/>
                  </a:lnTo>
                  <a:lnTo>
                    <a:pt x="154142" y="76118"/>
                  </a:lnTo>
                  <a:lnTo>
                    <a:pt x="152896" y="44825"/>
                  </a:lnTo>
                  <a:lnTo>
                    <a:pt x="144723" y="24979"/>
                  </a:lnTo>
                  <a:lnTo>
                    <a:pt x="126242" y="1507"/>
                  </a:lnTo>
                  <a:lnTo>
                    <a:pt x="122344" y="0"/>
                  </a:lnTo>
                  <a:lnTo>
                    <a:pt x="118420" y="319"/>
                  </a:lnTo>
                  <a:lnTo>
                    <a:pt x="108940" y="4015"/>
                  </a:lnTo>
                  <a:lnTo>
                    <a:pt x="82794" y="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832"/>
            <p:cNvSpPr/>
            <p:nvPr>
              <p:custDataLst>
                <p:tags r:id="rId7"/>
              </p:custDataLst>
            </p:nvPr>
          </p:nvSpPr>
          <p:spPr>
            <a:xfrm>
              <a:off x="9704084" y="5322094"/>
              <a:ext cx="559105" cy="582704"/>
            </a:xfrm>
            <a:custGeom>
              <a:avLst/>
              <a:gdLst/>
              <a:ahLst/>
              <a:cxnLst/>
              <a:rect l="0" t="0" r="0" b="0"/>
              <a:pathLst>
                <a:path w="559105" h="582704">
                  <a:moveTo>
                    <a:pt x="59041" y="0"/>
                  </a:moveTo>
                  <a:lnTo>
                    <a:pt x="59041" y="0"/>
                  </a:lnTo>
                  <a:lnTo>
                    <a:pt x="57718" y="54525"/>
                  </a:lnTo>
                  <a:lnTo>
                    <a:pt x="48790" y="108064"/>
                  </a:lnTo>
                  <a:lnTo>
                    <a:pt x="46139" y="164466"/>
                  </a:lnTo>
                  <a:lnTo>
                    <a:pt x="37775" y="223036"/>
                  </a:lnTo>
                  <a:lnTo>
                    <a:pt x="29412" y="279535"/>
                  </a:lnTo>
                  <a:lnTo>
                    <a:pt x="24525" y="332147"/>
                  </a:lnTo>
                  <a:lnTo>
                    <a:pt x="20032" y="377229"/>
                  </a:lnTo>
                  <a:lnTo>
                    <a:pt x="12550" y="418868"/>
                  </a:lnTo>
                  <a:lnTo>
                    <a:pt x="11460" y="456181"/>
                  </a:lnTo>
                  <a:lnTo>
                    <a:pt x="10123" y="458902"/>
                  </a:lnTo>
                  <a:lnTo>
                    <a:pt x="7907" y="460715"/>
                  </a:lnTo>
                  <a:lnTo>
                    <a:pt x="0" y="464131"/>
                  </a:lnTo>
                  <a:lnTo>
                    <a:pt x="9804" y="464325"/>
                  </a:lnTo>
                  <a:lnTo>
                    <a:pt x="10341" y="463008"/>
                  </a:lnTo>
                  <a:lnTo>
                    <a:pt x="10939" y="458018"/>
                  </a:lnTo>
                  <a:lnTo>
                    <a:pt x="14731" y="451390"/>
                  </a:lnTo>
                  <a:lnTo>
                    <a:pt x="19505" y="444034"/>
                  </a:lnTo>
                  <a:lnTo>
                    <a:pt x="39745" y="396160"/>
                  </a:lnTo>
                  <a:lnTo>
                    <a:pt x="77813" y="341270"/>
                  </a:lnTo>
                  <a:lnTo>
                    <a:pt x="91798" y="318810"/>
                  </a:lnTo>
                  <a:lnTo>
                    <a:pt x="125379" y="291504"/>
                  </a:lnTo>
                  <a:lnTo>
                    <a:pt x="133943" y="288308"/>
                  </a:lnTo>
                  <a:lnTo>
                    <a:pt x="138080" y="288778"/>
                  </a:lnTo>
                  <a:lnTo>
                    <a:pt x="151894" y="296225"/>
                  </a:lnTo>
                  <a:lnTo>
                    <a:pt x="153227" y="300548"/>
                  </a:lnTo>
                  <a:lnTo>
                    <a:pt x="155140" y="308202"/>
                  </a:lnTo>
                  <a:lnTo>
                    <a:pt x="163621" y="334674"/>
                  </a:lnTo>
                  <a:lnTo>
                    <a:pt x="165688" y="359060"/>
                  </a:lnTo>
                  <a:lnTo>
                    <a:pt x="155006" y="416946"/>
                  </a:lnTo>
                  <a:lnTo>
                    <a:pt x="154309" y="473463"/>
                  </a:lnTo>
                  <a:lnTo>
                    <a:pt x="154294" y="491574"/>
                  </a:lnTo>
                  <a:lnTo>
                    <a:pt x="157819" y="499817"/>
                  </a:lnTo>
                  <a:lnTo>
                    <a:pt x="164542" y="509568"/>
                  </a:lnTo>
                  <a:lnTo>
                    <a:pt x="168990" y="510902"/>
                  </a:lnTo>
                  <a:lnTo>
                    <a:pt x="182623" y="511758"/>
                  </a:lnTo>
                  <a:lnTo>
                    <a:pt x="190254" y="508347"/>
                  </a:lnTo>
                  <a:lnTo>
                    <a:pt x="249541" y="455957"/>
                  </a:lnTo>
                  <a:lnTo>
                    <a:pt x="257479" y="452679"/>
                  </a:lnTo>
                  <a:lnTo>
                    <a:pt x="297166" y="420182"/>
                  </a:lnTo>
                  <a:lnTo>
                    <a:pt x="305104" y="416934"/>
                  </a:lnTo>
                  <a:lnTo>
                    <a:pt x="363531" y="373033"/>
                  </a:lnTo>
                  <a:lnTo>
                    <a:pt x="396341" y="341311"/>
                  </a:lnTo>
                  <a:lnTo>
                    <a:pt x="400775" y="333375"/>
                  </a:lnTo>
                  <a:lnTo>
                    <a:pt x="405177" y="313531"/>
                  </a:lnTo>
                  <a:lnTo>
                    <a:pt x="413653" y="297656"/>
                  </a:lnTo>
                  <a:lnTo>
                    <a:pt x="414513" y="293688"/>
                  </a:lnTo>
                  <a:lnTo>
                    <a:pt x="413763" y="289718"/>
                  </a:lnTo>
                  <a:lnTo>
                    <a:pt x="406579" y="273844"/>
                  </a:lnTo>
                  <a:lnTo>
                    <a:pt x="404769" y="264289"/>
                  </a:lnTo>
                  <a:lnTo>
                    <a:pt x="398133" y="256313"/>
                  </a:lnTo>
                  <a:lnTo>
                    <a:pt x="391430" y="252823"/>
                  </a:lnTo>
                  <a:lnTo>
                    <a:pt x="377940" y="250276"/>
                  </a:lnTo>
                  <a:lnTo>
                    <a:pt x="364127" y="250079"/>
                  </a:lnTo>
                  <a:lnTo>
                    <a:pt x="356473" y="253580"/>
                  </a:lnTo>
                  <a:lnTo>
                    <a:pt x="340777" y="266607"/>
                  </a:lnTo>
                  <a:lnTo>
                    <a:pt x="309071" y="321805"/>
                  </a:lnTo>
                  <a:lnTo>
                    <a:pt x="293197" y="359605"/>
                  </a:lnTo>
                  <a:lnTo>
                    <a:pt x="282776" y="417036"/>
                  </a:lnTo>
                  <a:lnTo>
                    <a:pt x="275214" y="458085"/>
                  </a:lnTo>
                  <a:lnTo>
                    <a:pt x="283021" y="509185"/>
                  </a:lnTo>
                  <a:lnTo>
                    <a:pt x="285588" y="525284"/>
                  </a:lnTo>
                  <a:lnTo>
                    <a:pt x="294471" y="541784"/>
                  </a:lnTo>
                  <a:lnTo>
                    <a:pt x="306803" y="555051"/>
                  </a:lnTo>
                  <a:lnTo>
                    <a:pt x="341074" y="578064"/>
                  </a:lnTo>
                  <a:lnTo>
                    <a:pt x="370776" y="582703"/>
                  </a:lnTo>
                  <a:lnTo>
                    <a:pt x="397597" y="581944"/>
                  </a:lnTo>
                  <a:lnTo>
                    <a:pt x="419234" y="573859"/>
                  </a:lnTo>
                  <a:lnTo>
                    <a:pt x="465974" y="533404"/>
                  </a:lnTo>
                  <a:lnTo>
                    <a:pt x="491515" y="505423"/>
                  </a:lnTo>
                  <a:lnTo>
                    <a:pt x="514909" y="451575"/>
                  </a:lnTo>
                  <a:lnTo>
                    <a:pt x="545817" y="393590"/>
                  </a:lnTo>
                  <a:lnTo>
                    <a:pt x="559104" y="357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2833"/>
          <p:cNvSpPr/>
          <p:nvPr>
            <p:custDataLst>
              <p:tags r:id="rId1"/>
            </p:custDataLst>
          </p:nvPr>
        </p:nvSpPr>
        <p:spPr>
          <a:xfrm>
            <a:off x="4244180" y="6143625"/>
            <a:ext cx="482602" cy="369095"/>
          </a:xfrm>
          <a:custGeom>
            <a:avLst/>
            <a:gdLst/>
            <a:ahLst/>
            <a:cxnLst/>
            <a:rect l="0" t="0" r="0" b="0"/>
            <a:pathLst>
              <a:path w="482602" h="369095">
                <a:moveTo>
                  <a:pt x="482601" y="0"/>
                </a:moveTo>
                <a:lnTo>
                  <a:pt x="482601" y="0"/>
                </a:lnTo>
                <a:lnTo>
                  <a:pt x="430406" y="0"/>
                </a:lnTo>
                <a:lnTo>
                  <a:pt x="375147" y="0"/>
                </a:lnTo>
                <a:lnTo>
                  <a:pt x="315991" y="0"/>
                </a:lnTo>
                <a:lnTo>
                  <a:pt x="277466" y="3527"/>
                </a:lnTo>
                <a:lnTo>
                  <a:pt x="220304" y="12125"/>
                </a:lnTo>
                <a:lnTo>
                  <a:pt x="184838" y="22408"/>
                </a:lnTo>
                <a:lnTo>
                  <a:pt x="131720" y="50102"/>
                </a:lnTo>
                <a:lnTo>
                  <a:pt x="80579" y="71242"/>
                </a:lnTo>
                <a:lnTo>
                  <a:pt x="28710" y="99208"/>
                </a:lnTo>
                <a:lnTo>
                  <a:pt x="8924" y="116709"/>
                </a:lnTo>
                <a:lnTo>
                  <a:pt x="3967" y="118016"/>
                </a:lnTo>
                <a:lnTo>
                  <a:pt x="0" y="118597"/>
                </a:lnTo>
                <a:lnTo>
                  <a:pt x="22827" y="119057"/>
                </a:lnTo>
                <a:lnTo>
                  <a:pt x="81649" y="107891"/>
                </a:lnTo>
                <a:lnTo>
                  <a:pt x="140142" y="107221"/>
                </a:lnTo>
                <a:lnTo>
                  <a:pt x="196053" y="107162"/>
                </a:lnTo>
                <a:lnTo>
                  <a:pt x="252367" y="107156"/>
                </a:lnTo>
                <a:lnTo>
                  <a:pt x="309424" y="118917"/>
                </a:lnTo>
                <a:lnTo>
                  <a:pt x="311587" y="120289"/>
                </a:lnTo>
                <a:lnTo>
                  <a:pt x="313030" y="122526"/>
                </a:lnTo>
                <a:lnTo>
                  <a:pt x="315745" y="130475"/>
                </a:lnTo>
                <a:lnTo>
                  <a:pt x="309542" y="130823"/>
                </a:lnTo>
                <a:lnTo>
                  <a:pt x="307698" y="132193"/>
                </a:lnTo>
                <a:lnTo>
                  <a:pt x="305647" y="137246"/>
                </a:lnTo>
                <a:lnTo>
                  <a:pt x="303778" y="139122"/>
                </a:lnTo>
                <a:lnTo>
                  <a:pt x="251840" y="163086"/>
                </a:lnTo>
                <a:lnTo>
                  <a:pt x="224078" y="175138"/>
                </a:lnTo>
                <a:lnTo>
                  <a:pt x="184199" y="191241"/>
                </a:lnTo>
                <a:lnTo>
                  <a:pt x="164439" y="199098"/>
                </a:lnTo>
                <a:lnTo>
                  <a:pt x="154665" y="202259"/>
                </a:lnTo>
                <a:lnTo>
                  <a:pt x="137610" y="211539"/>
                </a:lnTo>
                <a:lnTo>
                  <a:pt x="114209" y="214264"/>
                </a:lnTo>
                <a:lnTo>
                  <a:pt x="113715" y="207977"/>
                </a:lnTo>
                <a:lnTo>
                  <a:pt x="114969" y="206121"/>
                </a:lnTo>
                <a:lnTo>
                  <a:pt x="117128" y="204882"/>
                </a:lnTo>
                <a:lnTo>
                  <a:pt x="133828" y="201409"/>
                </a:lnTo>
                <a:lnTo>
                  <a:pt x="158528" y="183449"/>
                </a:lnTo>
                <a:lnTo>
                  <a:pt x="216904" y="168533"/>
                </a:lnTo>
                <a:lnTo>
                  <a:pt x="274589" y="150278"/>
                </a:lnTo>
                <a:lnTo>
                  <a:pt x="299470" y="144337"/>
                </a:lnTo>
                <a:lnTo>
                  <a:pt x="323564" y="143067"/>
                </a:lnTo>
                <a:lnTo>
                  <a:pt x="329457" y="146488"/>
                </a:lnTo>
                <a:lnTo>
                  <a:pt x="336485" y="151096"/>
                </a:lnTo>
                <a:lnTo>
                  <a:pt x="349377" y="154296"/>
                </a:lnTo>
                <a:lnTo>
                  <a:pt x="350129" y="155781"/>
                </a:lnTo>
                <a:lnTo>
                  <a:pt x="351434" y="164990"/>
                </a:lnTo>
                <a:lnTo>
                  <a:pt x="311882" y="222995"/>
                </a:lnTo>
                <a:lnTo>
                  <a:pt x="300452" y="234928"/>
                </a:lnTo>
                <a:lnTo>
                  <a:pt x="287875" y="245965"/>
                </a:lnTo>
                <a:lnTo>
                  <a:pt x="253072" y="297883"/>
                </a:lnTo>
                <a:lnTo>
                  <a:pt x="241683" y="312310"/>
                </a:lnTo>
                <a:lnTo>
                  <a:pt x="223679" y="344976"/>
                </a:lnTo>
                <a:lnTo>
                  <a:pt x="220782" y="358034"/>
                </a:lnTo>
                <a:lnTo>
                  <a:pt x="220664" y="3690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Nosotros ____</a:t>
            </a:r>
            <a:br>
              <a:rPr lang="es-419" dirty="0" smtClean="0"/>
            </a:br>
            <a:r>
              <a:rPr lang="es-419" dirty="0" smtClean="0"/>
              <a:t>(beber)</a:t>
            </a:r>
            <a:br>
              <a:rPr lang="es-419" dirty="0" smtClean="0"/>
            </a:br>
            <a:r>
              <a:rPr lang="es-419" dirty="0" smtClean="0"/>
              <a:t>café en Starbucks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3867158" y="2534258"/>
            <a:ext cx="3475021" cy="28165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err="1"/>
              <a:t>beber</a:t>
            </a:r>
            <a:endParaRPr lang="en-US" sz="3600" dirty="0"/>
          </a:p>
          <a:p>
            <a:endParaRPr lang="en-US" dirty="0"/>
          </a:p>
        </p:txBody>
      </p:sp>
      <p:pic>
        <p:nvPicPr>
          <p:cNvPr id="8" name="Content Placeholder 7" descr="Foodista | Tumblr Tuesday: 5 &lt;strong&gt;Starbucks&lt;/strong&gt; Tumblr Blogs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797569"/>
            <a:ext cx="3475037" cy="2289974"/>
          </a:xfrm>
        </p:spPr>
      </p:pic>
      <p:sp>
        <p:nvSpPr>
          <p:cNvPr id="80" name="SMARTInkShape-2834"/>
          <p:cNvSpPr/>
          <p:nvPr>
            <p:custDataLst>
              <p:tags r:id="rId1"/>
            </p:custDataLst>
          </p:nvPr>
        </p:nvSpPr>
        <p:spPr>
          <a:xfrm>
            <a:off x="1666880" y="2541617"/>
            <a:ext cx="238121" cy="303978"/>
          </a:xfrm>
          <a:custGeom>
            <a:avLst/>
            <a:gdLst/>
            <a:ahLst/>
            <a:cxnLst/>
            <a:rect l="0" t="0" r="0" b="0"/>
            <a:pathLst>
              <a:path w="238121" h="303978">
                <a:moveTo>
                  <a:pt x="130964" y="6321"/>
                </a:moveTo>
                <a:lnTo>
                  <a:pt x="130964" y="6321"/>
                </a:lnTo>
                <a:lnTo>
                  <a:pt x="130964" y="0"/>
                </a:lnTo>
                <a:lnTo>
                  <a:pt x="126995" y="784"/>
                </a:lnTo>
                <a:lnTo>
                  <a:pt x="99165" y="17525"/>
                </a:lnTo>
                <a:lnTo>
                  <a:pt x="42042" y="60752"/>
                </a:lnTo>
                <a:lnTo>
                  <a:pt x="29798" y="73454"/>
                </a:lnTo>
                <a:lnTo>
                  <a:pt x="18276" y="93589"/>
                </a:lnTo>
                <a:lnTo>
                  <a:pt x="7469" y="105526"/>
                </a:lnTo>
                <a:lnTo>
                  <a:pt x="3317" y="116998"/>
                </a:lnTo>
                <a:lnTo>
                  <a:pt x="53" y="171246"/>
                </a:lnTo>
                <a:lnTo>
                  <a:pt x="0" y="200286"/>
                </a:lnTo>
                <a:lnTo>
                  <a:pt x="3525" y="208503"/>
                </a:lnTo>
                <a:lnTo>
                  <a:pt x="29492" y="238159"/>
                </a:lnTo>
                <a:lnTo>
                  <a:pt x="36476" y="241651"/>
                </a:lnTo>
                <a:lnTo>
                  <a:pt x="57219" y="244282"/>
                </a:lnTo>
                <a:lnTo>
                  <a:pt x="72174" y="235000"/>
                </a:lnTo>
                <a:lnTo>
                  <a:pt x="75895" y="234180"/>
                </a:lnTo>
                <a:lnTo>
                  <a:pt x="92937" y="222432"/>
                </a:lnTo>
                <a:lnTo>
                  <a:pt x="100882" y="214845"/>
                </a:lnTo>
                <a:lnTo>
                  <a:pt x="104365" y="207918"/>
                </a:lnTo>
                <a:lnTo>
                  <a:pt x="105294" y="204218"/>
                </a:lnTo>
                <a:lnTo>
                  <a:pt x="116330" y="184843"/>
                </a:lnTo>
                <a:lnTo>
                  <a:pt x="122346" y="151672"/>
                </a:lnTo>
                <a:lnTo>
                  <a:pt x="127134" y="142359"/>
                </a:lnTo>
                <a:lnTo>
                  <a:pt x="130459" y="121559"/>
                </a:lnTo>
                <a:lnTo>
                  <a:pt x="130960" y="85206"/>
                </a:lnTo>
                <a:lnTo>
                  <a:pt x="129638" y="82723"/>
                </a:lnTo>
                <a:lnTo>
                  <a:pt x="127434" y="81068"/>
                </a:lnTo>
                <a:lnTo>
                  <a:pt x="124642" y="79965"/>
                </a:lnTo>
                <a:lnTo>
                  <a:pt x="122781" y="77906"/>
                </a:lnTo>
                <a:lnTo>
                  <a:pt x="119058" y="65852"/>
                </a:lnTo>
                <a:lnTo>
                  <a:pt x="125378" y="72172"/>
                </a:lnTo>
                <a:lnTo>
                  <a:pt x="128481" y="78803"/>
                </a:lnTo>
                <a:lnTo>
                  <a:pt x="132258" y="121427"/>
                </a:lnTo>
                <a:lnTo>
                  <a:pt x="139138" y="134647"/>
                </a:lnTo>
                <a:lnTo>
                  <a:pt x="143865" y="167936"/>
                </a:lnTo>
                <a:lnTo>
                  <a:pt x="150955" y="181942"/>
                </a:lnTo>
                <a:lnTo>
                  <a:pt x="166803" y="239037"/>
                </a:lnTo>
                <a:lnTo>
                  <a:pt x="209048" y="298347"/>
                </a:lnTo>
                <a:lnTo>
                  <a:pt x="211969" y="301475"/>
                </a:lnTo>
                <a:lnTo>
                  <a:pt x="238120" y="3039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1413"/>
          <p:cNvGrpSpPr/>
          <p:nvPr/>
        </p:nvGrpSpPr>
        <p:grpSpPr>
          <a:xfrm>
            <a:off x="2297906" y="2250281"/>
            <a:ext cx="1880591" cy="595106"/>
            <a:chOff x="2297906" y="2250281"/>
            <a:chExt cx="1880591" cy="595106"/>
          </a:xfrm>
        </p:grpSpPr>
        <p:sp>
          <p:nvSpPr>
            <p:cNvPr id="81" name="SMARTInkShape-2835"/>
            <p:cNvSpPr/>
            <p:nvPr>
              <p:custDataLst>
                <p:tags r:id="rId2"/>
              </p:custDataLst>
            </p:nvPr>
          </p:nvSpPr>
          <p:spPr>
            <a:xfrm>
              <a:off x="2833691" y="2393156"/>
              <a:ext cx="202239" cy="452231"/>
            </a:xfrm>
            <a:custGeom>
              <a:avLst/>
              <a:gdLst/>
              <a:ahLst/>
              <a:cxnLst/>
              <a:rect l="0" t="0" r="0" b="0"/>
              <a:pathLst>
                <a:path w="202239" h="452231">
                  <a:moveTo>
                    <a:pt x="59528" y="0"/>
                  </a:moveTo>
                  <a:lnTo>
                    <a:pt x="59528" y="0"/>
                  </a:lnTo>
                  <a:lnTo>
                    <a:pt x="53207" y="6321"/>
                  </a:lnTo>
                  <a:lnTo>
                    <a:pt x="50104" y="16480"/>
                  </a:lnTo>
                  <a:lnTo>
                    <a:pt x="47766" y="74057"/>
                  </a:lnTo>
                  <a:lnTo>
                    <a:pt x="39468" y="120903"/>
                  </a:lnTo>
                  <a:lnTo>
                    <a:pt x="32929" y="176214"/>
                  </a:lnTo>
                  <a:lnTo>
                    <a:pt x="25610" y="225749"/>
                  </a:lnTo>
                  <a:lnTo>
                    <a:pt x="15982" y="273751"/>
                  </a:lnTo>
                  <a:lnTo>
                    <a:pt x="12261" y="327585"/>
                  </a:lnTo>
                  <a:lnTo>
                    <a:pt x="10686" y="349886"/>
                  </a:lnTo>
                  <a:lnTo>
                    <a:pt x="326" y="392214"/>
                  </a:lnTo>
                  <a:lnTo>
                    <a:pt x="0" y="404644"/>
                  </a:lnTo>
                  <a:lnTo>
                    <a:pt x="31884" y="371599"/>
                  </a:lnTo>
                  <a:lnTo>
                    <a:pt x="69822" y="323571"/>
                  </a:lnTo>
                  <a:lnTo>
                    <a:pt x="125549" y="283970"/>
                  </a:lnTo>
                  <a:lnTo>
                    <a:pt x="177489" y="253645"/>
                  </a:lnTo>
                  <a:lnTo>
                    <a:pt x="181825" y="252440"/>
                  </a:lnTo>
                  <a:lnTo>
                    <a:pt x="184715" y="252961"/>
                  </a:lnTo>
                  <a:lnTo>
                    <a:pt x="186642" y="254630"/>
                  </a:lnTo>
                  <a:lnTo>
                    <a:pt x="187927" y="257066"/>
                  </a:lnTo>
                  <a:lnTo>
                    <a:pt x="190106" y="258690"/>
                  </a:lnTo>
                  <a:lnTo>
                    <a:pt x="196056" y="260494"/>
                  </a:lnTo>
                  <a:lnTo>
                    <a:pt x="198171" y="262298"/>
                  </a:lnTo>
                  <a:lnTo>
                    <a:pt x="201845" y="272062"/>
                  </a:lnTo>
                  <a:lnTo>
                    <a:pt x="202238" y="279637"/>
                  </a:lnTo>
                  <a:lnTo>
                    <a:pt x="192137" y="312036"/>
                  </a:lnTo>
                  <a:lnTo>
                    <a:pt x="173133" y="337294"/>
                  </a:lnTo>
                  <a:lnTo>
                    <a:pt x="122873" y="395913"/>
                  </a:lnTo>
                  <a:lnTo>
                    <a:pt x="71193" y="428336"/>
                  </a:lnTo>
                  <a:lnTo>
                    <a:pt x="24566" y="452230"/>
                  </a:lnTo>
                  <a:lnTo>
                    <a:pt x="24033" y="439735"/>
                  </a:lnTo>
                  <a:lnTo>
                    <a:pt x="27436" y="430035"/>
                  </a:lnTo>
                  <a:lnTo>
                    <a:pt x="47622" y="392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36"/>
            <p:cNvSpPr/>
            <p:nvPr>
              <p:custDataLst>
                <p:tags r:id="rId3"/>
              </p:custDataLst>
            </p:nvPr>
          </p:nvSpPr>
          <p:spPr>
            <a:xfrm>
              <a:off x="2297906" y="2250281"/>
              <a:ext cx="214266" cy="595059"/>
            </a:xfrm>
            <a:custGeom>
              <a:avLst/>
              <a:gdLst/>
              <a:ahLst/>
              <a:cxnLst/>
              <a:rect l="0" t="0" r="0" b="0"/>
              <a:pathLst>
                <a:path w="214266" h="595059">
                  <a:moveTo>
                    <a:pt x="59532" y="0"/>
                  </a:moveTo>
                  <a:lnTo>
                    <a:pt x="59532" y="0"/>
                  </a:lnTo>
                  <a:lnTo>
                    <a:pt x="59532" y="39749"/>
                  </a:lnTo>
                  <a:lnTo>
                    <a:pt x="48728" y="97287"/>
                  </a:lnTo>
                  <a:lnTo>
                    <a:pt x="41450" y="155050"/>
                  </a:lnTo>
                  <a:lnTo>
                    <a:pt x="28668" y="203783"/>
                  </a:lnTo>
                  <a:lnTo>
                    <a:pt x="21244" y="259466"/>
                  </a:lnTo>
                  <a:lnTo>
                    <a:pt x="13751" y="315395"/>
                  </a:lnTo>
                  <a:lnTo>
                    <a:pt x="4089" y="367894"/>
                  </a:lnTo>
                  <a:lnTo>
                    <a:pt x="808" y="416482"/>
                  </a:lnTo>
                  <a:lnTo>
                    <a:pt x="71" y="475184"/>
                  </a:lnTo>
                  <a:lnTo>
                    <a:pt x="0" y="534528"/>
                  </a:lnTo>
                  <a:lnTo>
                    <a:pt x="0" y="545923"/>
                  </a:lnTo>
                  <a:lnTo>
                    <a:pt x="0" y="540844"/>
                  </a:lnTo>
                  <a:lnTo>
                    <a:pt x="1323" y="539156"/>
                  </a:lnTo>
                  <a:lnTo>
                    <a:pt x="16572" y="529905"/>
                  </a:lnTo>
                  <a:lnTo>
                    <a:pt x="27988" y="513020"/>
                  </a:lnTo>
                  <a:lnTo>
                    <a:pt x="52090" y="455840"/>
                  </a:lnTo>
                  <a:lnTo>
                    <a:pt x="90207" y="400811"/>
                  </a:lnTo>
                  <a:lnTo>
                    <a:pt x="128295" y="341531"/>
                  </a:lnTo>
                  <a:lnTo>
                    <a:pt x="147080" y="328001"/>
                  </a:lnTo>
                  <a:lnTo>
                    <a:pt x="161613" y="323405"/>
                  </a:lnTo>
                  <a:lnTo>
                    <a:pt x="196111" y="321491"/>
                  </a:lnTo>
                  <a:lnTo>
                    <a:pt x="198209" y="322807"/>
                  </a:lnTo>
                  <a:lnTo>
                    <a:pt x="199608" y="325007"/>
                  </a:lnTo>
                  <a:lnTo>
                    <a:pt x="213100" y="365483"/>
                  </a:lnTo>
                  <a:lnTo>
                    <a:pt x="214265" y="414574"/>
                  </a:lnTo>
                  <a:lnTo>
                    <a:pt x="204798" y="444860"/>
                  </a:lnTo>
                  <a:lnTo>
                    <a:pt x="181101" y="492157"/>
                  </a:lnTo>
                  <a:lnTo>
                    <a:pt x="138430" y="538430"/>
                  </a:lnTo>
                  <a:lnTo>
                    <a:pt x="116276" y="555381"/>
                  </a:lnTo>
                  <a:lnTo>
                    <a:pt x="92740" y="580614"/>
                  </a:lnTo>
                  <a:lnTo>
                    <a:pt x="74222" y="590957"/>
                  </a:lnTo>
                  <a:lnTo>
                    <a:pt x="50140" y="595058"/>
                  </a:lnTo>
                  <a:lnTo>
                    <a:pt x="48743" y="588144"/>
                  </a:lnTo>
                  <a:lnTo>
                    <a:pt x="47625" y="55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37"/>
            <p:cNvSpPr/>
            <p:nvPr>
              <p:custDataLst>
                <p:tags r:id="rId4"/>
              </p:custDataLst>
            </p:nvPr>
          </p:nvSpPr>
          <p:spPr>
            <a:xfrm>
              <a:off x="4036219" y="2428876"/>
              <a:ext cx="142278" cy="238125"/>
            </a:xfrm>
            <a:custGeom>
              <a:avLst/>
              <a:gdLst/>
              <a:ahLst/>
              <a:cxnLst/>
              <a:rect l="0" t="0" r="0" b="0"/>
              <a:pathLst>
                <a:path w="142278" h="238125">
                  <a:moveTo>
                    <a:pt x="119062" y="11905"/>
                  </a:moveTo>
                  <a:lnTo>
                    <a:pt x="119062" y="11905"/>
                  </a:lnTo>
                  <a:lnTo>
                    <a:pt x="107646" y="489"/>
                  </a:lnTo>
                  <a:lnTo>
                    <a:pt x="51882" y="2"/>
                  </a:lnTo>
                  <a:lnTo>
                    <a:pt x="43785" y="0"/>
                  </a:lnTo>
                  <a:lnTo>
                    <a:pt x="41096" y="1322"/>
                  </a:lnTo>
                  <a:lnTo>
                    <a:pt x="39303" y="3527"/>
                  </a:lnTo>
                  <a:lnTo>
                    <a:pt x="37312" y="9505"/>
                  </a:lnTo>
                  <a:lnTo>
                    <a:pt x="36426" y="16571"/>
                  </a:lnTo>
                  <a:lnTo>
                    <a:pt x="39561" y="24121"/>
                  </a:lnTo>
                  <a:lnTo>
                    <a:pt x="68942" y="63756"/>
                  </a:lnTo>
                  <a:lnTo>
                    <a:pt x="92797" y="86138"/>
                  </a:lnTo>
                  <a:lnTo>
                    <a:pt x="132652" y="141901"/>
                  </a:lnTo>
                  <a:lnTo>
                    <a:pt x="138331" y="150379"/>
                  </a:lnTo>
                  <a:lnTo>
                    <a:pt x="141529" y="162590"/>
                  </a:lnTo>
                  <a:lnTo>
                    <a:pt x="142277" y="170598"/>
                  </a:lnTo>
                  <a:lnTo>
                    <a:pt x="139082" y="178568"/>
                  </a:lnTo>
                  <a:lnTo>
                    <a:pt x="103121" y="218279"/>
                  </a:lnTo>
                  <a:lnTo>
                    <a:pt x="91693" y="222690"/>
                  </a:lnTo>
                  <a:lnTo>
                    <a:pt x="34257" y="236883"/>
                  </a:lnTo>
                  <a:lnTo>
                    <a:pt x="0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38"/>
            <p:cNvSpPr/>
            <p:nvPr>
              <p:custDataLst>
                <p:tags r:id="rId5"/>
              </p:custDataLst>
            </p:nvPr>
          </p:nvSpPr>
          <p:spPr>
            <a:xfrm>
              <a:off x="3066227" y="2571962"/>
              <a:ext cx="850868" cy="261126"/>
            </a:xfrm>
            <a:custGeom>
              <a:avLst/>
              <a:gdLst/>
              <a:ahLst/>
              <a:cxnLst/>
              <a:rect l="0" t="0" r="0" b="0"/>
              <a:pathLst>
                <a:path w="850868" h="261126">
                  <a:moveTo>
                    <a:pt x="5586" y="178382"/>
                  </a:moveTo>
                  <a:lnTo>
                    <a:pt x="5586" y="178382"/>
                  </a:lnTo>
                  <a:lnTo>
                    <a:pt x="15837" y="178382"/>
                  </a:lnTo>
                  <a:lnTo>
                    <a:pt x="57339" y="138531"/>
                  </a:lnTo>
                  <a:lnTo>
                    <a:pt x="61660" y="127156"/>
                  </a:lnTo>
                  <a:lnTo>
                    <a:pt x="70754" y="98295"/>
                  </a:lnTo>
                  <a:lnTo>
                    <a:pt x="83967" y="75299"/>
                  </a:lnTo>
                  <a:lnTo>
                    <a:pt x="88872" y="26114"/>
                  </a:lnTo>
                  <a:lnTo>
                    <a:pt x="78673" y="13570"/>
                  </a:lnTo>
                  <a:lnTo>
                    <a:pt x="74228" y="12528"/>
                  </a:lnTo>
                  <a:lnTo>
                    <a:pt x="71191" y="12250"/>
                  </a:lnTo>
                  <a:lnTo>
                    <a:pt x="69166" y="13387"/>
                  </a:lnTo>
                  <a:lnTo>
                    <a:pt x="67816" y="15469"/>
                  </a:lnTo>
                  <a:lnTo>
                    <a:pt x="66916" y="18180"/>
                  </a:lnTo>
                  <a:lnTo>
                    <a:pt x="31641" y="69887"/>
                  </a:lnTo>
                  <a:lnTo>
                    <a:pt x="13966" y="109032"/>
                  </a:lnTo>
                  <a:lnTo>
                    <a:pt x="3161" y="163222"/>
                  </a:lnTo>
                  <a:lnTo>
                    <a:pt x="0" y="172244"/>
                  </a:lnTo>
                  <a:lnTo>
                    <a:pt x="16" y="189324"/>
                  </a:lnTo>
                  <a:lnTo>
                    <a:pt x="4485" y="215527"/>
                  </a:lnTo>
                  <a:lnTo>
                    <a:pt x="17901" y="235543"/>
                  </a:lnTo>
                  <a:lnTo>
                    <a:pt x="27816" y="243474"/>
                  </a:lnTo>
                  <a:lnTo>
                    <a:pt x="62495" y="258686"/>
                  </a:lnTo>
                  <a:lnTo>
                    <a:pt x="86794" y="261125"/>
                  </a:lnTo>
                  <a:lnTo>
                    <a:pt x="142998" y="251421"/>
                  </a:lnTo>
                  <a:lnTo>
                    <a:pt x="159703" y="243475"/>
                  </a:lnTo>
                  <a:lnTo>
                    <a:pt x="204406" y="211061"/>
                  </a:lnTo>
                  <a:lnTo>
                    <a:pt x="252135" y="158360"/>
                  </a:lnTo>
                  <a:lnTo>
                    <a:pt x="286931" y="102965"/>
                  </a:lnTo>
                  <a:lnTo>
                    <a:pt x="299628" y="74751"/>
                  </a:lnTo>
                  <a:lnTo>
                    <a:pt x="300832" y="69607"/>
                  </a:lnTo>
                  <a:lnTo>
                    <a:pt x="302958" y="66178"/>
                  </a:lnTo>
                  <a:lnTo>
                    <a:pt x="305699" y="63892"/>
                  </a:lnTo>
                  <a:lnTo>
                    <a:pt x="308849" y="62367"/>
                  </a:lnTo>
                  <a:lnTo>
                    <a:pt x="310948" y="60029"/>
                  </a:lnTo>
                  <a:lnTo>
                    <a:pt x="314984" y="47983"/>
                  </a:lnTo>
                  <a:lnTo>
                    <a:pt x="308779" y="53903"/>
                  </a:lnTo>
                  <a:lnTo>
                    <a:pt x="305702" y="63967"/>
                  </a:lnTo>
                  <a:lnTo>
                    <a:pt x="300443" y="84509"/>
                  </a:lnTo>
                  <a:lnTo>
                    <a:pt x="279184" y="140301"/>
                  </a:lnTo>
                  <a:lnTo>
                    <a:pt x="257954" y="191767"/>
                  </a:lnTo>
                  <a:lnTo>
                    <a:pt x="254756" y="209640"/>
                  </a:lnTo>
                  <a:lnTo>
                    <a:pt x="244219" y="225291"/>
                  </a:lnTo>
                  <a:lnTo>
                    <a:pt x="250182" y="225795"/>
                  </a:lnTo>
                  <a:lnTo>
                    <a:pt x="251993" y="224542"/>
                  </a:lnTo>
                  <a:lnTo>
                    <a:pt x="253201" y="222385"/>
                  </a:lnTo>
                  <a:lnTo>
                    <a:pt x="255140" y="215737"/>
                  </a:lnTo>
                  <a:lnTo>
                    <a:pt x="288819" y="161933"/>
                  </a:lnTo>
                  <a:lnTo>
                    <a:pt x="339278" y="103382"/>
                  </a:lnTo>
                  <a:lnTo>
                    <a:pt x="378690" y="57773"/>
                  </a:lnTo>
                  <a:lnTo>
                    <a:pt x="419257" y="26202"/>
                  </a:lnTo>
                  <a:lnTo>
                    <a:pt x="421595" y="26657"/>
                  </a:lnTo>
                  <a:lnTo>
                    <a:pt x="427722" y="30692"/>
                  </a:lnTo>
                  <a:lnTo>
                    <a:pt x="431327" y="40423"/>
                  </a:lnTo>
                  <a:lnTo>
                    <a:pt x="434098" y="96578"/>
                  </a:lnTo>
                  <a:lnTo>
                    <a:pt x="434201" y="153278"/>
                  </a:lnTo>
                  <a:lnTo>
                    <a:pt x="432885" y="173001"/>
                  </a:lnTo>
                  <a:lnTo>
                    <a:pt x="422347" y="213842"/>
                  </a:lnTo>
                  <a:lnTo>
                    <a:pt x="428638" y="214024"/>
                  </a:lnTo>
                  <a:lnTo>
                    <a:pt x="430495" y="212726"/>
                  </a:lnTo>
                  <a:lnTo>
                    <a:pt x="431734" y="210539"/>
                  </a:lnTo>
                  <a:lnTo>
                    <a:pt x="432559" y="207757"/>
                  </a:lnTo>
                  <a:lnTo>
                    <a:pt x="440042" y="197522"/>
                  </a:lnTo>
                  <a:lnTo>
                    <a:pt x="462605" y="179565"/>
                  </a:lnTo>
                  <a:lnTo>
                    <a:pt x="500307" y="126091"/>
                  </a:lnTo>
                  <a:lnTo>
                    <a:pt x="548068" y="68415"/>
                  </a:lnTo>
                  <a:lnTo>
                    <a:pt x="570570" y="39264"/>
                  </a:lnTo>
                  <a:lnTo>
                    <a:pt x="572742" y="34042"/>
                  </a:lnTo>
                  <a:lnTo>
                    <a:pt x="575513" y="30562"/>
                  </a:lnTo>
                  <a:lnTo>
                    <a:pt x="588389" y="23872"/>
                  </a:lnTo>
                  <a:lnTo>
                    <a:pt x="588813" y="30002"/>
                  </a:lnTo>
                  <a:lnTo>
                    <a:pt x="576856" y="85307"/>
                  </a:lnTo>
                  <a:lnTo>
                    <a:pt x="566979" y="142949"/>
                  </a:lnTo>
                  <a:lnTo>
                    <a:pt x="565337" y="197553"/>
                  </a:lnTo>
                  <a:lnTo>
                    <a:pt x="565226" y="215518"/>
                  </a:lnTo>
                  <a:lnTo>
                    <a:pt x="568727" y="224873"/>
                  </a:lnTo>
                  <a:lnTo>
                    <a:pt x="575434" y="235337"/>
                  </a:lnTo>
                  <a:lnTo>
                    <a:pt x="577308" y="234873"/>
                  </a:lnTo>
                  <a:lnTo>
                    <a:pt x="623142" y="191823"/>
                  </a:lnTo>
                  <a:lnTo>
                    <a:pt x="658326" y="136166"/>
                  </a:lnTo>
                  <a:lnTo>
                    <a:pt x="697929" y="76976"/>
                  </a:lnTo>
                  <a:lnTo>
                    <a:pt x="728253" y="24715"/>
                  </a:lnTo>
                  <a:lnTo>
                    <a:pt x="731804" y="11920"/>
                  </a:lnTo>
                  <a:lnTo>
                    <a:pt x="731861" y="28286"/>
                  </a:lnTo>
                  <a:lnTo>
                    <a:pt x="711558" y="83883"/>
                  </a:lnTo>
                  <a:lnTo>
                    <a:pt x="701302" y="111283"/>
                  </a:lnTo>
                  <a:lnTo>
                    <a:pt x="696827" y="160726"/>
                  </a:lnTo>
                  <a:lnTo>
                    <a:pt x="702669" y="185791"/>
                  </a:lnTo>
                  <a:lnTo>
                    <a:pt x="712779" y="203655"/>
                  </a:lnTo>
                  <a:lnTo>
                    <a:pt x="724153" y="217326"/>
                  </a:lnTo>
                  <a:lnTo>
                    <a:pt x="731966" y="222149"/>
                  </a:lnTo>
                  <a:lnTo>
                    <a:pt x="747762" y="225244"/>
                  </a:lnTo>
                  <a:lnTo>
                    <a:pt x="765974" y="225781"/>
                  </a:lnTo>
                  <a:lnTo>
                    <a:pt x="777012" y="222379"/>
                  </a:lnTo>
                  <a:lnTo>
                    <a:pt x="801197" y="203094"/>
                  </a:lnTo>
                  <a:lnTo>
                    <a:pt x="830552" y="158268"/>
                  </a:lnTo>
                  <a:lnTo>
                    <a:pt x="845532" y="118552"/>
                  </a:lnTo>
                  <a:lnTo>
                    <a:pt x="850613" y="59534"/>
                  </a:lnTo>
                  <a:lnTo>
                    <a:pt x="850867" y="33932"/>
                  </a:lnTo>
                  <a:lnTo>
                    <a:pt x="847374" y="24665"/>
                  </a:lnTo>
                  <a:lnTo>
                    <a:pt x="834352" y="7936"/>
                  </a:lnTo>
                  <a:lnTo>
                    <a:pt x="826804" y="3409"/>
                  </a:lnTo>
                  <a:lnTo>
                    <a:pt x="811590" y="861"/>
                  </a:lnTo>
                  <a:lnTo>
                    <a:pt x="782745" y="0"/>
                  </a:lnTo>
                  <a:lnTo>
                    <a:pt x="770796" y="3410"/>
                  </a:lnTo>
                  <a:lnTo>
                    <a:pt x="730203" y="26177"/>
                  </a:lnTo>
                  <a:lnTo>
                    <a:pt x="719961" y="35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39"/>
            <p:cNvSpPr/>
            <p:nvPr>
              <p:custDataLst>
                <p:tags r:id="rId6"/>
              </p:custDataLst>
            </p:nvPr>
          </p:nvSpPr>
          <p:spPr>
            <a:xfrm>
              <a:off x="2559844" y="2548097"/>
              <a:ext cx="238126" cy="296795"/>
            </a:xfrm>
            <a:custGeom>
              <a:avLst/>
              <a:gdLst/>
              <a:ahLst/>
              <a:cxnLst/>
              <a:rect l="0" t="0" r="0" b="0"/>
              <a:pathLst>
                <a:path w="238126" h="296795">
                  <a:moveTo>
                    <a:pt x="0" y="166528"/>
                  </a:moveTo>
                  <a:lnTo>
                    <a:pt x="0" y="166528"/>
                  </a:lnTo>
                  <a:lnTo>
                    <a:pt x="10251" y="166528"/>
                  </a:lnTo>
                  <a:lnTo>
                    <a:pt x="21085" y="158345"/>
                  </a:lnTo>
                  <a:lnTo>
                    <a:pt x="51948" y="145443"/>
                  </a:lnTo>
                  <a:lnTo>
                    <a:pt x="97422" y="114886"/>
                  </a:lnTo>
                  <a:lnTo>
                    <a:pt x="122353" y="85661"/>
                  </a:lnTo>
                  <a:lnTo>
                    <a:pt x="129194" y="80866"/>
                  </a:lnTo>
                  <a:lnTo>
                    <a:pt x="133754" y="75024"/>
                  </a:lnTo>
                  <a:lnTo>
                    <a:pt x="154185" y="26163"/>
                  </a:lnTo>
                  <a:lnTo>
                    <a:pt x="154765" y="5982"/>
                  </a:lnTo>
                  <a:lnTo>
                    <a:pt x="153448" y="3935"/>
                  </a:lnTo>
                  <a:lnTo>
                    <a:pt x="151246" y="2570"/>
                  </a:lnTo>
                  <a:lnTo>
                    <a:pt x="142654" y="200"/>
                  </a:lnTo>
                  <a:lnTo>
                    <a:pt x="137044" y="0"/>
                  </a:lnTo>
                  <a:lnTo>
                    <a:pt x="130141" y="3440"/>
                  </a:lnTo>
                  <a:lnTo>
                    <a:pt x="108609" y="22747"/>
                  </a:lnTo>
                  <a:lnTo>
                    <a:pt x="92888" y="44405"/>
                  </a:lnTo>
                  <a:lnTo>
                    <a:pt x="61289" y="101453"/>
                  </a:lnTo>
                  <a:lnTo>
                    <a:pt x="53698" y="121731"/>
                  </a:lnTo>
                  <a:lnTo>
                    <a:pt x="38734" y="177637"/>
                  </a:lnTo>
                  <a:lnTo>
                    <a:pt x="38381" y="193955"/>
                  </a:lnTo>
                  <a:lnTo>
                    <a:pt x="50495" y="246323"/>
                  </a:lnTo>
                  <a:lnTo>
                    <a:pt x="64067" y="265045"/>
                  </a:lnTo>
                  <a:lnTo>
                    <a:pt x="103934" y="289497"/>
                  </a:lnTo>
                  <a:lnTo>
                    <a:pt x="127221" y="295127"/>
                  </a:lnTo>
                  <a:lnTo>
                    <a:pt x="150878" y="296794"/>
                  </a:lnTo>
                  <a:lnTo>
                    <a:pt x="174644" y="290968"/>
                  </a:lnTo>
                  <a:lnTo>
                    <a:pt x="209610" y="265560"/>
                  </a:lnTo>
                  <a:lnTo>
                    <a:pt x="238125" y="237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1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El perro _______ (correr) en el </a:t>
            </a:r>
            <a:br>
              <a:rPr lang="es-419" dirty="0" smtClean="0"/>
            </a:br>
            <a:r>
              <a:rPr lang="es-419" dirty="0" smtClean="0"/>
              <a:t>parque.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867158" y="2534258"/>
            <a:ext cx="3475021" cy="28165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3200" dirty="0" smtClean="0"/>
              <a:t>correr</a:t>
            </a:r>
            <a:endParaRPr lang="en-US" sz="3200" dirty="0"/>
          </a:p>
        </p:txBody>
      </p:sp>
      <p:pic>
        <p:nvPicPr>
          <p:cNvPr id="7" name="Content Placeholder 6" descr="Border Collie &lt;strong&gt;Running&lt;/strong&gt; » Kelvin Peach Photography"/>
          <p:cNvPicPr>
            <a:picLocks noGrp="1" noChangeAspect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79" y="2213811"/>
            <a:ext cx="3557695" cy="3304673"/>
          </a:xfrm>
        </p:spPr>
      </p:pic>
      <p:grpSp>
        <p:nvGrpSpPr>
          <p:cNvPr id="36" name="SMARTInkShape-Group1414"/>
          <p:cNvGrpSpPr/>
          <p:nvPr/>
        </p:nvGrpSpPr>
        <p:grpSpPr>
          <a:xfrm>
            <a:off x="1190672" y="2905173"/>
            <a:ext cx="1571579" cy="380953"/>
            <a:chOff x="1190672" y="2905173"/>
            <a:chExt cx="1571579" cy="380953"/>
          </a:xfrm>
        </p:grpSpPr>
        <p:sp>
          <p:nvSpPr>
            <p:cNvPr id="31" name="SMARTInkShape-2840"/>
            <p:cNvSpPr/>
            <p:nvPr>
              <p:custDataLst>
                <p:tags r:id="rId1"/>
              </p:custDataLst>
            </p:nvPr>
          </p:nvSpPr>
          <p:spPr>
            <a:xfrm>
              <a:off x="2012156" y="2952750"/>
              <a:ext cx="130970" cy="250028"/>
            </a:xfrm>
            <a:custGeom>
              <a:avLst/>
              <a:gdLst/>
              <a:ahLst/>
              <a:cxnLst/>
              <a:rect l="0" t="0" r="0" b="0"/>
              <a:pathLst>
                <a:path w="130970" h="250028">
                  <a:moveTo>
                    <a:pt x="0" y="35719"/>
                  </a:moveTo>
                  <a:lnTo>
                    <a:pt x="0" y="35719"/>
                  </a:lnTo>
                  <a:lnTo>
                    <a:pt x="0" y="53455"/>
                  </a:lnTo>
                  <a:lnTo>
                    <a:pt x="10803" y="99792"/>
                  </a:lnTo>
                  <a:lnTo>
                    <a:pt x="11842" y="154815"/>
                  </a:lnTo>
                  <a:lnTo>
                    <a:pt x="11903" y="210345"/>
                  </a:lnTo>
                  <a:lnTo>
                    <a:pt x="11907" y="243542"/>
                  </a:lnTo>
                  <a:lnTo>
                    <a:pt x="13229" y="245705"/>
                  </a:lnTo>
                  <a:lnTo>
                    <a:pt x="15434" y="247148"/>
                  </a:lnTo>
                  <a:lnTo>
                    <a:pt x="23800" y="250027"/>
                  </a:lnTo>
                  <a:lnTo>
                    <a:pt x="25136" y="196828"/>
                  </a:lnTo>
                  <a:lnTo>
                    <a:pt x="38511" y="139253"/>
                  </a:lnTo>
                  <a:lnTo>
                    <a:pt x="59777" y="84071"/>
                  </a:lnTo>
                  <a:lnTo>
                    <a:pt x="87327" y="34144"/>
                  </a:lnTo>
                  <a:lnTo>
                    <a:pt x="116711" y="2414"/>
                  </a:lnTo>
                  <a:lnTo>
                    <a:pt x="121545" y="1073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41"/>
            <p:cNvSpPr/>
            <p:nvPr>
              <p:custDataLst>
                <p:tags r:id="rId2"/>
              </p:custDataLst>
            </p:nvPr>
          </p:nvSpPr>
          <p:spPr>
            <a:xfrm>
              <a:off x="2488406" y="2905173"/>
              <a:ext cx="273845" cy="261891"/>
            </a:xfrm>
            <a:custGeom>
              <a:avLst/>
              <a:gdLst/>
              <a:ahLst/>
              <a:cxnLst/>
              <a:rect l="0" t="0" r="0" b="0"/>
              <a:pathLst>
                <a:path w="273845" h="261891">
                  <a:moveTo>
                    <a:pt x="0" y="214265"/>
                  </a:moveTo>
                  <a:lnTo>
                    <a:pt x="0" y="214265"/>
                  </a:lnTo>
                  <a:lnTo>
                    <a:pt x="10252" y="214265"/>
                  </a:lnTo>
                  <a:lnTo>
                    <a:pt x="21085" y="206082"/>
                  </a:lnTo>
                  <a:lnTo>
                    <a:pt x="28333" y="204013"/>
                  </a:lnTo>
                  <a:lnTo>
                    <a:pt x="60649" y="199049"/>
                  </a:lnTo>
                  <a:lnTo>
                    <a:pt x="115160" y="174383"/>
                  </a:lnTo>
                  <a:lnTo>
                    <a:pt x="172976" y="140496"/>
                  </a:lnTo>
                  <a:lnTo>
                    <a:pt x="204727" y="121984"/>
                  </a:lnTo>
                  <a:lnTo>
                    <a:pt x="244594" y="75694"/>
                  </a:lnTo>
                  <a:lnTo>
                    <a:pt x="248420" y="63551"/>
                  </a:lnTo>
                  <a:lnTo>
                    <a:pt x="249819" y="43621"/>
                  </a:lnTo>
                  <a:lnTo>
                    <a:pt x="246409" y="35676"/>
                  </a:lnTo>
                  <a:lnTo>
                    <a:pt x="241807" y="27736"/>
                  </a:lnTo>
                  <a:lnTo>
                    <a:pt x="239762" y="19797"/>
                  </a:lnTo>
                  <a:lnTo>
                    <a:pt x="237893" y="17150"/>
                  </a:lnTo>
                  <a:lnTo>
                    <a:pt x="235325" y="15386"/>
                  </a:lnTo>
                  <a:lnTo>
                    <a:pt x="228943" y="12104"/>
                  </a:lnTo>
                  <a:lnTo>
                    <a:pt x="221697" y="6235"/>
                  </a:lnTo>
                  <a:lnTo>
                    <a:pt x="210539" y="2744"/>
                  </a:lnTo>
                  <a:lnTo>
                    <a:pt x="152609" y="0"/>
                  </a:lnTo>
                  <a:lnTo>
                    <a:pt x="127110" y="1284"/>
                  </a:lnTo>
                  <a:lnTo>
                    <a:pt x="91394" y="20262"/>
                  </a:lnTo>
                  <a:lnTo>
                    <a:pt x="68006" y="39701"/>
                  </a:lnTo>
                  <a:lnTo>
                    <a:pt x="63298" y="47604"/>
                  </a:lnTo>
                  <a:lnTo>
                    <a:pt x="60276" y="63457"/>
                  </a:lnTo>
                  <a:lnTo>
                    <a:pt x="59597" y="103837"/>
                  </a:lnTo>
                  <a:lnTo>
                    <a:pt x="63088" y="115797"/>
                  </a:lnTo>
                  <a:lnTo>
                    <a:pt x="76019" y="133495"/>
                  </a:lnTo>
                  <a:lnTo>
                    <a:pt x="113051" y="177806"/>
                  </a:lnTo>
                  <a:lnTo>
                    <a:pt x="167464" y="217826"/>
                  </a:lnTo>
                  <a:lnTo>
                    <a:pt x="225162" y="244834"/>
                  </a:lnTo>
                  <a:lnTo>
                    <a:pt x="273844" y="2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42"/>
            <p:cNvSpPr/>
            <p:nvPr>
              <p:custDataLst>
                <p:tags r:id="rId3"/>
              </p:custDataLst>
            </p:nvPr>
          </p:nvSpPr>
          <p:spPr>
            <a:xfrm>
              <a:off x="1190672" y="2976609"/>
              <a:ext cx="214267" cy="309517"/>
            </a:xfrm>
            <a:custGeom>
              <a:avLst/>
              <a:gdLst/>
              <a:ahLst/>
              <a:cxnLst/>
              <a:rect l="0" t="0" r="0" b="0"/>
              <a:pathLst>
                <a:path w="214267" h="309517">
                  <a:moveTo>
                    <a:pt x="214266" y="23766"/>
                  </a:moveTo>
                  <a:lnTo>
                    <a:pt x="214266" y="23766"/>
                  </a:lnTo>
                  <a:lnTo>
                    <a:pt x="167802" y="9068"/>
                  </a:lnTo>
                  <a:lnTo>
                    <a:pt x="159219" y="4004"/>
                  </a:lnTo>
                  <a:lnTo>
                    <a:pt x="145248" y="487"/>
                  </a:lnTo>
                  <a:lnTo>
                    <a:pt x="126469" y="0"/>
                  </a:lnTo>
                  <a:lnTo>
                    <a:pt x="118800" y="3502"/>
                  </a:lnTo>
                  <a:lnTo>
                    <a:pt x="110982" y="8145"/>
                  </a:lnTo>
                  <a:lnTo>
                    <a:pt x="95184" y="11126"/>
                  </a:lnTo>
                  <a:lnTo>
                    <a:pt x="91221" y="11371"/>
                  </a:lnTo>
                  <a:lnTo>
                    <a:pt x="83291" y="15170"/>
                  </a:lnTo>
                  <a:lnTo>
                    <a:pt x="62349" y="31613"/>
                  </a:lnTo>
                  <a:lnTo>
                    <a:pt x="51220" y="35792"/>
                  </a:lnTo>
                  <a:lnTo>
                    <a:pt x="43464" y="41458"/>
                  </a:lnTo>
                  <a:lnTo>
                    <a:pt x="39135" y="48386"/>
                  </a:lnTo>
                  <a:lnTo>
                    <a:pt x="35888" y="55875"/>
                  </a:lnTo>
                  <a:lnTo>
                    <a:pt x="27945" y="67528"/>
                  </a:lnTo>
                  <a:lnTo>
                    <a:pt x="23681" y="79360"/>
                  </a:lnTo>
                  <a:lnTo>
                    <a:pt x="15950" y="91244"/>
                  </a:lnTo>
                  <a:lnTo>
                    <a:pt x="1768" y="133236"/>
                  </a:lnTo>
                  <a:lnTo>
                    <a:pt x="0" y="181983"/>
                  </a:lnTo>
                  <a:lnTo>
                    <a:pt x="3502" y="190216"/>
                  </a:lnTo>
                  <a:lnTo>
                    <a:pt x="8145" y="198286"/>
                  </a:lnTo>
                  <a:lnTo>
                    <a:pt x="12082" y="210266"/>
                  </a:lnTo>
                  <a:lnTo>
                    <a:pt x="30748" y="235430"/>
                  </a:lnTo>
                  <a:lnTo>
                    <a:pt x="33484" y="248366"/>
                  </a:lnTo>
                  <a:lnTo>
                    <a:pt x="36859" y="254197"/>
                  </a:lnTo>
                  <a:lnTo>
                    <a:pt x="47664" y="264205"/>
                  </a:lnTo>
                  <a:lnTo>
                    <a:pt x="57759" y="269533"/>
                  </a:lnTo>
                  <a:lnTo>
                    <a:pt x="66655" y="273225"/>
                  </a:lnTo>
                  <a:lnTo>
                    <a:pt x="115246" y="304313"/>
                  </a:lnTo>
                  <a:lnTo>
                    <a:pt x="150886" y="309059"/>
                  </a:lnTo>
                  <a:lnTo>
                    <a:pt x="190453" y="3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43"/>
            <p:cNvSpPr/>
            <p:nvPr>
              <p:custDataLst>
                <p:tags r:id="rId4"/>
              </p:custDataLst>
            </p:nvPr>
          </p:nvSpPr>
          <p:spPr>
            <a:xfrm>
              <a:off x="1536733" y="2953508"/>
              <a:ext cx="213346" cy="272371"/>
            </a:xfrm>
            <a:custGeom>
              <a:avLst/>
              <a:gdLst/>
              <a:ahLst/>
              <a:cxnLst/>
              <a:rect l="0" t="0" r="0" b="0"/>
              <a:pathLst>
                <a:path w="213346" h="272371">
                  <a:moveTo>
                    <a:pt x="94423" y="11148"/>
                  </a:moveTo>
                  <a:lnTo>
                    <a:pt x="94423" y="11148"/>
                  </a:lnTo>
                  <a:lnTo>
                    <a:pt x="52921" y="11148"/>
                  </a:lnTo>
                  <a:lnTo>
                    <a:pt x="49557" y="13794"/>
                  </a:lnTo>
                  <a:lnTo>
                    <a:pt x="18970" y="56873"/>
                  </a:lnTo>
                  <a:lnTo>
                    <a:pt x="5452" y="108932"/>
                  </a:lnTo>
                  <a:lnTo>
                    <a:pt x="0" y="162735"/>
                  </a:lnTo>
                  <a:lnTo>
                    <a:pt x="864" y="180385"/>
                  </a:lnTo>
                  <a:lnTo>
                    <a:pt x="15793" y="221305"/>
                  </a:lnTo>
                  <a:lnTo>
                    <a:pt x="27175" y="238928"/>
                  </a:lnTo>
                  <a:lnTo>
                    <a:pt x="61037" y="264937"/>
                  </a:lnTo>
                  <a:lnTo>
                    <a:pt x="73412" y="269464"/>
                  </a:lnTo>
                  <a:lnTo>
                    <a:pt x="102914" y="272370"/>
                  </a:lnTo>
                  <a:lnTo>
                    <a:pt x="114954" y="269240"/>
                  </a:lnTo>
                  <a:lnTo>
                    <a:pt x="126038" y="264762"/>
                  </a:lnTo>
                  <a:lnTo>
                    <a:pt x="162397" y="255331"/>
                  </a:lnTo>
                  <a:lnTo>
                    <a:pt x="174464" y="244910"/>
                  </a:lnTo>
                  <a:lnTo>
                    <a:pt x="205355" y="203706"/>
                  </a:lnTo>
                  <a:lnTo>
                    <a:pt x="211077" y="181238"/>
                  </a:lnTo>
                  <a:lnTo>
                    <a:pt x="213345" y="126209"/>
                  </a:lnTo>
                  <a:lnTo>
                    <a:pt x="212150" y="78614"/>
                  </a:lnTo>
                  <a:lnTo>
                    <a:pt x="191818" y="21438"/>
                  </a:lnTo>
                  <a:lnTo>
                    <a:pt x="183571" y="12194"/>
                  </a:lnTo>
                  <a:lnTo>
                    <a:pt x="172409" y="4998"/>
                  </a:lnTo>
                  <a:lnTo>
                    <a:pt x="163038" y="1800"/>
                  </a:lnTo>
                  <a:lnTo>
                    <a:pt x="144005" y="0"/>
                  </a:lnTo>
                  <a:lnTo>
                    <a:pt x="132776" y="3107"/>
                  </a:lnTo>
                  <a:lnTo>
                    <a:pt x="115488" y="15821"/>
                  </a:lnTo>
                  <a:lnTo>
                    <a:pt x="70611" y="5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44"/>
            <p:cNvSpPr/>
            <p:nvPr>
              <p:custDataLst>
                <p:tags r:id="rId5"/>
              </p:custDataLst>
            </p:nvPr>
          </p:nvSpPr>
          <p:spPr>
            <a:xfrm>
              <a:off x="2286000" y="2940844"/>
              <a:ext cx="130970" cy="261938"/>
            </a:xfrm>
            <a:custGeom>
              <a:avLst/>
              <a:gdLst/>
              <a:ahLst/>
              <a:cxnLst/>
              <a:rect l="0" t="0" r="0" b="0"/>
              <a:pathLst>
                <a:path w="130970" h="261938">
                  <a:moveTo>
                    <a:pt x="11906" y="250031"/>
                  </a:moveTo>
                  <a:lnTo>
                    <a:pt x="11906" y="250031"/>
                  </a:lnTo>
                  <a:lnTo>
                    <a:pt x="11906" y="261937"/>
                  </a:lnTo>
                  <a:lnTo>
                    <a:pt x="5586" y="255617"/>
                  </a:lnTo>
                  <a:lnTo>
                    <a:pt x="2483" y="248986"/>
                  </a:lnTo>
                  <a:lnTo>
                    <a:pt x="43" y="192590"/>
                  </a:lnTo>
                  <a:lnTo>
                    <a:pt x="2" y="134423"/>
                  </a:lnTo>
                  <a:lnTo>
                    <a:pt x="0" y="93138"/>
                  </a:lnTo>
                  <a:lnTo>
                    <a:pt x="3528" y="84169"/>
                  </a:lnTo>
                  <a:lnTo>
                    <a:pt x="8182" y="75773"/>
                  </a:lnTo>
                  <a:lnTo>
                    <a:pt x="22012" y="33419"/>
                  </a:lnTo>
                  <a:lnTo>
                    <a:pt x="30068" y="24554"/>
                  </a:lnTo>
                  <a:lnTo>
                    <a:pt x="41145" y="17527"/>
                  </a:lnTo>
                  <a:lnTo>
                    <a:pt x="59035" y="9489"/>
                  </a:lnTo>
                  <a:lnTo>
                    <a:pt x="63169" y="6326"/>
                  </a:lnTo>
                  <a:lnTo>
                    <a:pt x="74818" y="2811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1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Usted_______</a:t>
            </a:r>
            <a:br>
              <a:rPr lang="es-419" dirty="0" smtClean="0"/>
            </a:br>
            <a:r>
              <a:rPr lang="es-419" dirty="0" smtClean="0"/>
              <a:t>(correr) en la mañana.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3867158" y="2534258"/>
            <a:ext cx="3475021" cy="28165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419" dirty="0" smtClean="0"/>
              <a:t>CORRER</a:t>
            </a:r>
            <a:endParaRPr lang="en-US" dirty="0"/>
          </a:p>
        </p:txBody>
      </p:sp>
      <p:pic>
        <p:nvPicPr>
          <p:cNvPr id="7" name="Content Placeholder 6" descr="File:Running Man Kyle Cassidy.jpg - Wikimedia Commons"/>
          <p:cNvPicPr>
            <a:picLocks noGrp="1" noChangeAspect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2783284"/>
            <a:ext cx="3475037" cy="2318544"/>
          </a:xfrm>
        </p:spPr>
      </p:pic>
      <p:sp>
        <p:nvSpPr>
          <p:cNvPr id="48" name="SMARTInkShape-2845"/>
          <p:cNvSpPr/>
          <p:nvPr>
            <p:custDataLst>
              <p:tags r:id="rId1"/>
            </p:custDataLst>
          </p:nvPr>
        </p:nvSpPr>
        <p:spPr>
          <a:xfrm>
            <a:off x="511969" y="3107531"/>
            <a:ext cx="570743" cy="119064"/>
          </a:xfrm>
          <a:custGeom>
            <a:avLst/>
            <a:gdLst/>
            <a:ahLst/>
            <a:cxnLst/>
            <a:rect l="0" t="0" r="0" b="0"/>
            <a:pathLst>
              <a:path w="570743" h="119064">
                <a:moveTo>
                  <a:pt x="0" y="71438"/>
                </a:moveTo>
                <a:lnTo>
                  <a:pt x="0" y="71438"/>
                </a:lnTo>
                <a:lnTo>
                  <a:pt x="56036" y="54866"/>
                </a:lnTo>
                <a:lnTo>
                  <a:pt x="106855" y="43450"/>
                </a:lnTo>
                <a:lnTo>
                  <a:pt x="151164" y="38010"/>
                </a:lnTo>
                <a:lnTo>
                  <a:pt x="202069" y="30077"/>
                </a:lnTo>
                <a:lnTo>
                  <a:pt x="259519" y="23727"/>
                </a:lnTo>
                <a:lnTo>
                  <a:pt x="309084" y="14633"/>
                </a:lnTo>
                <a:lnTo>
                  <a:pt x="360848" y="10943"/>
                </a:lnTo>
                <a:lnTo>
                  <a:pt x="419441" y="1135"/>
                </a:lnTo>
                <a:lnTo>
                  <a:pt x="477818" y="44"/>
                </a:lnTo>
                <a:lnTo>
                  <a:pt x="511906" y="0"/>
                </a:lnTo>
                <a:lnTo>
                  <a:pt x="505629" y="0"/>
                </a:lnTo>
                <a:lnTo>
                  <a:pt x="499009" y="3528"/>
                </a:lnTo>
                <a:lnTo>
                  <a:pt x="491656" y="8183"/>
                </a:lnTo>
                <a:lnTo>
                  <a:pt x="478757" y="10803"/>
                </a:lnTo>
                <a:lnTo>
                  <a:pt x="458766" y="12902"/>
                </a:lnTo>
                <a:lnTo>
                  <a:pt x="437408" y="21315"/>
                </a:lnTo>
                <a:lnTo>
                  <a:pt x="420791" y="30863"/>
                </a:lnTo>
                <a:lnTo>
                  <a:pt x="386197" y="36616"/>
                </a:lnTo>
                <a:lnTo>
                  <a:pt x="377577" y="41851"/>
                </a:lnTo>
                <a:lnTo>
                  <a:pt x="372864" y="48586"/>
                </a:lnTo>
                <a:lnTo>
                  <a:pt x="369838" y="57369"/>
                </a:lnTo>
                <a:lnTo>
                  <a:pt x="372952" y="62099"/>
                </a:lnTo>
                <a:lnTo>
                  <a:pt x="379410" y="69593"/>
                </a:lnTo>
                <a:lnTo>
                  <a:pt x="436934" y="71389"/>
                </a:lnTo>
                <a:lnTo>
                  <a:pt x="492147" y="71435"/>
                </a:lnTo>
                <a:lnTo>
                  <a:pt x="538429" y="72760"/>
                </a:lnTo>
                <a:lnTo>
                  <a:pt x="570742" y="83198"/>
                </a:lnTo>
                <a:lnTo>
                  <a:pt x="564954" y="89621"/>
                </a:lnTo>
                <a:lnTo>
                  <a:pt x="558448" y="92749"/>
                </a:lnTo>
                <a:lnTo>
                  <a:pt x="554861" y="93582"/>
                </a:lnTo>
                <a:lnTo>
                  <a:pt x="535680" y="104455"/>
                </a:lnTo>
                <a:lnTo>
                  <a:pt x="488172" y="119061"/>
                </a:lnTo>
                <a:lnTo>
                  <a:pt x="535781" y="1190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ARTInkShape-2846"/>
          <p:cNvSpPr/>
          <p:nvPr>
            <p:custDataLst>
              <p:tags r:id="rId2"/>
            </p:custDataLst>
          </p:nvPr>
        </p:nvSpPr>
        <p:spPr>
          <a:xfrm>
            <a:off x="1690900" y="2583660"/>
            <a:ext cx="249820" cy="500060"/>
          </a:xfrm>
          <a:custGeom>
            <a:avLst/>
            <a:gdLst/>
            <a:ahLst/>
            <a:cxnLst/>
            <a:rect l="0" t="0" r="0" b="0"/>
            <a:pathLst>
              <a:path w="249820" h="500060">
                <a:moveTo>
                  <a:pt x="249819" y="11903"/>
                </a:moveTo>
                <a:lnTo>
                  <a:pt x="249819" y="11903"/>
                </a:lnTo>
                <a:lnTo>
                  <a:pt x="249819" y="142"/>
                </a:lnTo>
                <a:lnTo>
                  <a:pt x="232082" y="0"/>
                </a:lnTo>
                <a:lnTo>
                  <a:pt x="215165" y="6318"/>
                </a:lnTo>
                <a:lnTo>
                  <a:pt x="157972" y="46066"/>
                </a:lnTo>
                <a:lnTo>
                  <a:pt x="104542" y="81238"/>
                </a:lnTo>
                <a:lnTo>
                  <a:pt x="45091" y="135043"/>
                </a:lnTo>
                <a:lnTo>
                  <a:pt x="7944" y="192117"/>
                </a:lnTo>
                <a:lnTo>
                  <a:pt x="3413" y="204887"/>
                </a:lnTo>
                <a:lnTo>
                  <a:pt x="0" y="258111"/>
                </a:lnTo>
                <a:lnTo>
                  <a:pt x="11926" y="313536"/>
                </a:lnTo>
                <a:lnTo>
                  <a:pt x="31906" y="359830"/>
                </a:lnTo>
                <a:lnTo>
                  <a:pt x="63302" y="413237"/>
                </a:lnTo>
                <a:lnTo>
                  <a:pt x="74759" y="425312"/>
                </a:lnTo>
                <a:lnTo>
                  <a:pt x="87348" y="436411"/>
                </a:lnTo>
                <a:lnTo>
                  <a:pt x="109736" y="461567"/>
                </a:lnTo>
                <a:lnTo>
                  <a:pt x="158342" y="487909"/>
                </a:lnTo>
                <a:lnTo>
                  <a:pt x="188727" y="498459"/>
                </a:lnTo>
                <a:lnTo>
                  <a:pt x="214100" y="5000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1417"/>
          <p:cNvGrpSpPr/>
          <p:nvPr/>
        </p:nvGrpSpPr>
        <p:grpSpPr>
          <a:xfrm>
            <a:off x="2037796" y="2583713"/>
            <a:ext cx="1272143" cy="451906"/>
            <a:chOff x="2037796" y="2583713"/>
            <a:chExt cx="1272143" cy="451906"/>
          </a:xfrm>
        </p:grpSpPr>
        <p:sp>
          <p:nvSpPr>
            <p:cNvPr id="50" name="SMARTInkShape-2847"/>
            <p:cNvSpPr/>
            <p:nvPr>
              <p:custDataLst>
                <p:tags r:id="rId3"/>
              </p:custDataLst>
            </p:nvPr>
          </p:nvSpPr>
          <p:spPr>
            <a:xfrm>
              <a:off x="2037796" y="2583713"/>
              <a:ext cx="331229" cy="398358"/>
            </a:xfrm>
            <a:custGeom>
              <a:avLst/>
              <a:gdLst/>
              <a:ahLst/>
              <a:cxnLst/>
              <a:rect l="0" t="0" r="0" b="0"/>
              <a:pathLst>
                <a:path w="331229" h="398358">
                  <a:moveTo>
                    <a:pt x="188673" y="35662"/>
                  </a:moveTo>
                  <a:lnTo>
                    <a:pt x="188673" y="35662"/>
                  </a:lnTo>
                  <a:lnTo>
                    <a:pt x="188673" y="25411"/>
                  </a:lnTo>
                  <a:lnTo>
                    <a:pt x="180490" y="14577"/>
                  </a:lnTo>
                  <a:lnTo>
                    <a:pt x="178421" y="7329"/>
                  </a:lnTo>
                  <a:lnTo>
                    <a:pt x="176547" y="4868"/>
                  </a:lnTo>
                  <a:lnTo>
                    <a:pt x="166660" y="592"/>
                  </a:lnTo>
                  <a:lnTo>
                    <a:pt x="148447" y="0"/>
                  </a:lnTo>
                  <a:lnTo>
                    <a:pt x="140808" y="3497"/>
                  </a:lnTo>
                  <a:lnTo>
                    <a:pt x="118805" y="22840"/>
                  </a:lnTo>
                  <a:lnTo>
                    <a:pt x="83620" y="74001"/>
                  </a:lnTo>
                  <a:lnTo>
                    <a:pt x="37696" y="132797"/>
                  </a:lnTo>
                  <a:lnTo>
                    <a:pt x="11103" y="190691"/>
                  </a:lnTo>
                  <a:lnTo>
                    <a:pt x="727" y="231797"/>
                  </a:lnTo>
                  <a:lnTo>
                    <a:pt x="0" y="273577"/>
                  </a:lnTo>
                  <a:lnTo>
                    <a:pt x="14811" y="323214"/>
                  </a:lnTo>
                  <a:lnTo>
                    <a:pt x="25852" y="338970"/>
                  </a:lnTo>
                  <a:lnTo>
                    <a:pt x="77774" y="382890"/>
                  </a:lnTo>
                  <a:lnTo>
                    <a:pt x="131513" y="398296"/>
                  </a:lnTo>
                  <a:lnTo>
                    <a:pt x="150481" y="398357"/>
                  </a:lnTo>
                  <a:lnTo>
                    <a:pt x="209786" y="389805"/>
                  </a:lnTo>
                  <a:lnTo>
                    <a:pt x="269297" y="359346"/>
                  </a:lnTo>
                  <a:lnTo>
                    <a:pt x="285360" y="348855"/>
                  </a:lnTo>
                  <a:lnTo>
                    <a:pt x="306451" y="320562"/>
                  </a:lnTo>
                  <a:lnTo>
                    <a:pt x="326087" y="281612"/>
                  </a:lnTo>
                  <a:lnTo>
                    <a:pt x="331228" y="222628"/>
                  </a:lnTo>
                  <a:lnTo>
                    <a:pt x="330083" y="202101"/>
                  </a:lnTo>
                  <a:lnTo>
                    <a:pt x="316841" y="143036"/>
                  </a:lnTo>
                  <a:lnTo>
                    <a:pt x="303213" y="111111"/>
                  </a:lnTo>
                  <a:lnTo>
                    <a:pt x="292055" y="98740"/>
                  </a:lnTo>
                  <a:lnTo>
                    <a:pt x="240046" y="67620"/>
                  </a:lnTo>
                  <a:lnTo>
                    <a:pt x="222709" y="61888"/>
                  </a:lnTo>
                  <a:lnTo>
                    <a:pt x="169417" y="59537"/>
                  </a:lnTo>
                  <a:lnTo>
                    <a:pt x="163357" y="63030"/>
                  </a:lnTo>
                  <a:lnTo>
                    <a:pt x="152954" y="7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48"/>
            <p:cNvSpPr/>
            <p:nvPr>
              <p:custDataLst>
                <p:tags r:id="rId4"/>
              </p:custDataLst>
            </p:nvPr>
          </p:nvSpPr>
          <p:spPr>
            <a:xfrm>
              <a:off x="2762250" y="2643188"/>
              <a:ext cx="130970" cy="261933"/>
            </a:xfrm>
            <a:custGeom>
              <a:avLst/>
              <a:gdLst/>
              <a:ahLst/>
              <a:cxnLst/>
              <a:rect l="0" t="0" r="0" b="0"/>
              <a:pathLst>
                <a:path w="130970" h="261933">
                  <a:moveTo>
                    <a:pt x="0" y="119062"/>
                  </a:moveTo>
                  <a:lnTo>
                    <a:pt x="0" y="119062"/>
                  </a:lnTo>
                  <a:lnTo>
                    <a:pt x="0" y="125383"/>
                  </a:lnTo>
                  <a:lnTo>
                    <a:pt x="3528" y="132014"/>
                  </a:lnTo>
                  <a:lnTo>
                    <a:pt x="8183" y="139370"/>
                  </a:lnTo>
                  <a:lnTo>
                    <a:pt x="11171" y="154872"/>
                  </a:lnTo>
                  <a:lnTo>
                    <a:pt x="11863" y="199139"/>
                  </a:lnTo>
                  <a:lnTo>
                    <a:pt x="8359" y="211096"/>
                  </a:lnTo>
                  <a:lnTo>
                    <a:pt x="3715" y="220820"/>
                  </a:lnTo>
                  <a:lnTo>
                    <a:pt x="489" y="241905"/>
                  </a:lnTo>
                  <a:lnTo>
                    <a:pt x="0" y="261932"/>
                  </a:lnTo>
                  <a:lnTo>
                    <a:pt x="0" y="255615"/>
                  </a:lnTo>
                  <a:lnTo>
                    <a:pt x="3528" y="248985"/>
                  </a:lnTo>
                  <a:lnTo>
                    <a:pt x="6321" y="245365"/>
                  </a:lnTo>
                  <a:lnTo>
                    <a:pt x="9424" y="234287"/>
                  </a:lnTo>
                  <a:lnTo>
                    <a:pt x="15216" y="199586"/>
                  </a:lnTo>
                  <a:lnTo>
                    <a:pt x="21265" y="177758"/>
                  </a:lnTo>
                  <a:lnTo>
                    <a:pt x="26585" y="154533"/>
                  </a:lnTo>
                  <a:lnTo>
                    <a:pt x="51756" y="99203"/>
                  </a:lnTo>
                  <a:lnTo>
                    <a:pt x="80707" y="44978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49"/>
            <p:cNvSpPr/>
            <p:nvPr>
              <p:custDataLst>
                <p:tags r:id="rId5"/>
              </p:custDataLst>
            </p:nvPr>
          </p:nvSpPr>
          <p:spPr>
            <a:xfrm>
              <a:off x="2524125" y="2607469"/>
              <a:ext cx="130970" cy="321465"/>
            </a:xfrm>
            <a:custGeom>
              <a:avLst/>
              <a:gdLst/>
              <a:ahLst/>
              <a:cxnLst/>
              <a:rect l="0" t="0" r="0" b="0"/>
              <a:pathLst>
                <a:path w="130970" h="321465">
                  <a:moveTo>
                    <a:pt x="11906" y="83344"/>
                  </a:moveTo>
                  <a:lnTo>
                    <a:pt x="11906" y="83344"/>
                  </a:lnTo>
                  <a:lnTo>
                    <a:pt x="13229" y="136546"/>
                  </a:lnTo>
                  <a:lnTo>
                    <a:pt x="22158" y="174836"/>
                  </a:lnTo>
                  <a:lnTo>
                    <a:pt x="17699" y="223764"/>
                  </a:lnTo>
                  <a:lnTo>
                    <a:pt x="19736" y="232520"/>
                  </a:lnTo>
                  <a:lnTo>
                    <a:pt x="18473" y="249303"/>
                  </a:lnTo>
                  <a:lnTo>
                    <a:pt x="1179" y="308068"/>
                  </a:lnTo>
                  <a:lnTo>
                    <a:pt x="0" y="321464"/>
                  </a:lnTo>
                  <a:lnTo>
                    <a:pt x="0" y="269272"/>
                  </a:lnTo>
                  <a:lnTo>
                    <a:pt x="3528" y="210749"/>
                  </a:lnTo>
                  <a:lnTo>
                    <a:pt x="14699" y="155514"/>
                  </a:lnTo>
                  <a:lnTo>
                    <a:pt x="21112" y="131185"/>
                  </a:lnTo>
                  <a:lnTo>
                    <a:pt x="26540" y="107220"/>
                  </a:lnTo>
                  <a:lnTo>
                    <a:pt x="47865" y="63064"/>
                  </a:lnTo>
                  <a:lnTo>
                    <a:pt x="87316" y="8489"/>
                  </a:lnTo>
                  <a:lnTo>
                    <a:pt x="95252" y="3772"/>
                  </a:lnTo>
                  <a:lnTo>
                    <a:pt x="116711" y="220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50"/>
            <p:cNvSpPr/>
            <p:nvPr>
              <p:custDataLst>
                <p:tags r:id="rId6"/>
              </p:custDataLst>
            </p:nvPr>
          </p:nvSpPr>
          <p:spPr>
            <a:xfrm>
              <a:off x="2964656" y="2655301"/>
              <a:ext cx="345283" cy="380318"/>
            </a:xfrm>
            <a:custGeom>
              <a:avLst/>
              <a:gdLst/>
              <a:ahLst/>
              <a:cxnLst/>
              <a:rect l="0" t="0" r="0" b="0"/>
              <a:pathLst>
                <a:path w="345283" h="380318">
                  <a:moveTo>
                    <a:pt x="0" y="190293"/>
                  </a:moveTo>
                  <a:lnTo>
                    <a:pt x="0" y="190293"/>
                  </a:lnTo>
                  <a:lnTo>
                    <a:pt x="6321" y="196613"/>
                  </a:lnTo>
                  <a:lnTo>
                    <a:pt x="16479" y="199716"/>
                  </a:lnTo>
                  <a:lnTo>
                    <a:pt x="72292" y="202134"/>
                  </a:lnTo>
                  <a:lnTo>
                    <a:pt x="109915" y="200867"/>
                  </a:lnTo>
                  <a:lnTo>
                    <a:pt x="133473" y="192774"/>
                  </a:lnTo>
                  <a:lnTo>
                    <a:pt x="146634" y="190072"/>
                  </a:lnTo>
                  <a:lnTo>
                    <a:pt x="187773" y="166235"/>
                  </a:lnTo>
                  <a:lnTo>
                    <a:pt x="195903" y="158433"/>
                  </a:lnTo>
                  <a:lnTo>
                    <a:pt x="211341" y="134721"/>
                  </a:lnTo>
                  <a:lnTo>
                    <a:pt x="218724" y="126788"/>
                  </a:lnTo>
                  <a:lnTo>
                    <a:pt x="222888" y="115325"/>
                  </a:lnTo>
                  <a:lnTo>
                    <a:pt x="225561" y="92729"/>
                  </a:lnTo>
                  <a:lnTo>
                    <a:pt x="222398" y="83872"/>
                  </a:lnTo>
                  <a:lnTo>
                    <a:pt x="217907" y="75526"/>
                  </a:lnTo>
                  <a:lnTo>
                    <a:pt x="215023" y="59388"/>
                  </a:lnTo>
                  <a:lnTo>
                    <a:pt x="214786" y="55398"/>
                  </a:lnTo>
                  <a:lnTo>
                    <a:pt x="210995" y="47437"/>
                  </a:lnTo>
                  <a:lnTo>
                    <a:pt x="174568" y="7730"/>
                  </a:lnTo>
                  <a:lnTo>
                    <a:pt x="163134" y="3320"/>
                  </a:lnTo>
                  <a:lnTo>
                    <a:pt x="121169" y="0"/>
                  </a:lnTo>
                  <a:lnTo>
                    <a:pt x="109856" y="3412"/>
                  </a:lnTo>
                  <a:lnTo>
                    <a:pt x="60337" y="35606"/>
                  </a:lnTo>
                  <a:lnTo>
                    <a:pt x="51952" y="44814"/>
                  </a:lnTo>
                  <a:lnTo>
                    <a:pt x="29136" y="79391"/>
                  </a:lnTo>
                  <a:lnTo>
                    <a:pt x="13769" y="132542"/>
                  </a:lnTo>
                  <a:lnTo>
                    <a:pt x="16262" y="145223"/>
                  </a:lnTo>
                  <a:lnTo>
                    <a:pt x="21575" y="167238"/>
                  </a:lnTo>
                  <a:lnTo>
                    <a:pt x="27144" y="214172"/>
                  </a:lnTo>
                  <a:lnTo>
                    <a:pt x="51789" y="269672"/>
                  </a:lnTo>
                  <a:lnTo>
                    <a:pt x="63146" y="282017"/>
                  </a:lnTo>
                  <a:lnTo>
                    <a:pt x="115306" y="329689"/>
                  </a:lnTo>
                  <a:lnTo>
                    <a:pt x="162738" y="360296"/>
                  </a:lnTo>
                  <a:lnTo>
                    <a:pt x="202655" y="375372"/>
                  </a:lnTo>
                  <a:lnTo>
                    <a:pt x="261856" y="380317"/>
                  </a:lnTo>
                  <a:lnTo>
                    <a:pt x="300385" y="377171"/>
                  </a:lnTo>
                  <a:lnTo>
                    <a:pt x="326859" y="370523"/>
                  </a:lnTo>
                  <a:lnTo>
                    <a:pt x="334007" y="362558"/>
                  </a:lnTo>
                  <a:lnTo>
                    <a:pt x="345282" y="34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0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10134</TotalTime>
  <Words>182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Present Tense  -er and –ir verbs</vt:lpstr>
      <vt:lpstr>How do we conjugate    –er and –ir verbs?</vt:lpstr>
      <vt:lpstr>PowerPoint Presentation</vt:lpstr>
      <vt:lpstr>Useful –er and –ir  verbs </vt:lpstr>
      <vt:lpstr>Yo______ (beber) agua</vt:lpstr>
      <vt:lpstr>Tú______ (beber) Cocacola</vt:lpstr>
      <vt:lpstr>Nosotros ____ (beber) café en Starbucks</vt:lpstr>
      <vt:lpstr>El perro _______ (correr) en el  parque.</vt:lpstr>
      <vt:lpstr>Usted_______ (correr) en la mañana.</vt:lpstr>
      <vt:lpstr>Mis amigos______ en la playa (the beach)</vt:lpstr>
      <vt:lpstr>Yo_______ (vivir) en un  apartamento</vt:lpstr>
      <vt:lpstr>Tú______ (vivir) en una casa.</vt:lpstr>
      <vt:lpstr>Nosotras ____ en St. Louis.</vt:lpstr>
      <vt:lpstr>Do they have the same endings?  Look closer!</vt:lpstr>
      <vt:lpstr>Unit 3 What do I need to know for the test?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Tense  -er and –ir verbs</dc:title>
  <dc:creator>Zavala, Paola</dc:creator>
  <cp:lastModifiedBy>Zavala, Paola</cp:lastModifiedBy>
  <cp:revision>27</cp:revision>
  <dcterms:created xsi:type="dcterms:W3CDTF">2019-01-17T16:14:41Z</dcterms:created>
  <dcterms:modified xsi:type="dcterms:W3CDTF">2019-01-28T04:11:58Z</dcterms:modified>
</cp:coreProperties>
</file>