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>
      <p:cViewPr varScale="1">
        <p:scale>
          <a:sx n="42" d="100"/>
          <a:sy n="42" d="100"/>
        </p:scale>
        <p:origin x="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 smtClean="0"/>
              <a:t>Oral </a:t>
            </a:r>
            <a:r>
              <a:rPr lang="es-419" dirty="0" err="1" smtClean="0"/>
              <a:t>Exam</a:t>
            </a:r>
            <a:r>
              <a:rPr lang="es-419" dirty="0" smtClean="0"/>
              <a:t> </a:t>
            </a:r>
            <a:r>
              <a:rPr lang="es-419" dirty="0" err="1" smtClean="0"/>
              <a:t>Study</a:t>
            </a:r>
            <a:r>
              <a:rPr lang="es-419" dirty="0" smtClean="0"/>
              <a:t> </a:t>
            </a:r>
            <a:r>
              <a:rPr lang="es-419" dirty="0" err="1" smtClean="0"/>
              <a:t>Guide</a:t>
            </a:r>
            <a:r>
              <a:rPr lang="es-419" dirty="0" smtClean="0"/>
              <a:t/>
            </a:r>
            <a:br>
              <a:rPr lang="es-419" dirty="0" smtClean="0"/>
            </a:br>
            <a:r>
              <a:rPr lang="es-419" dirty="0" smtClean="0"/>
              <a:t>Mis vacaciones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419" dirty="0" err="1" smtClean="0"/>
              <a:t>Spanish</a:t>
            </a:r>
            <a:r>
              <a:rPr lang="es-419" dirty="0" smtClean="0"/>
              <a:t>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59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9.	¿</a:t>
            </a:r>
            <a:r>
              <a:rPr lang="en-US" sz="3200" dirty="0" err="1"/>
              <a:t>Qué</a:t>
            </a:r>
            <a:r>
              <a:rPr lang="en-US" sz="3200" dirty="0"/>
              <a:t> </a:t>
            </a:r>
            <a:r>
              <a:rPr lang="en-US" sz="3200" dirty="0" err="1"/>
              <a:t>te</a:t>
            </a:r>
            <a:r>
              <a:rPr lang="en-US" sz="3200" dirty="0"/>
              <a:t> / les </a:t>
            </a:r>
            <a:r>
              <a:rPr lang="en-US" sz="3200" dirty="0" err="1"/>
              <a:t>gustó</a:t>
            </a:r>
            <a:r>
              <a:rPr lang="en-US" sz="3200" dirty="0"/>
              <a:t>? (Explain your experiences and then use expressions like GENIAL, FENOMENAL, </a:t>
            </a:r>
            <a:r>
              <a:rPr lang="en-US" sz="3200" dirty="0" err="1"/>
              <a:t>etc</a:t>
            </a:r>
            <a:r>
              <a:rPr lang="en-US" sz="3200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7918" y="3013722"/>
            <a:ext cx="2662373" cy="26707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31058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La música del DJ de la fiesta en la piscina me encantó.  A mí me gustó bailar en la piscina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/>
              <a:t>A mi sobrina le gustó mucho </a:t>
            </a:r>
            <a:r>
              <a:rPr lang="es-ES" dirty="0" smtClean="0"/>
              <a:t>nadar en la piscina. </a:t>
            </a:r>
            <a:r>
              <a:rPr lang="es-ES" dirty="0"/>
              <a:t>El viaje fue FENOMENAL.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63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10.	¿</a:t>
            </a:r>
            <a:r>
              <a:rPr lang="en-US" sz="3200" dirty="0" err="1"/>
              <a:t>Qué</a:t>
            </a:r>
            <a:r>
              <a:rPr lang="en-US" sz="3200" dirty="0"/>
              <a:t> no </a:t>
            </a:r>
            <a:r>
              <a:rPr lang="en-US" sz="3200" dirty="0" err="1"/>
              <a:t>te</a:t>
            </a:r>
            <a:r>
              <a:rPr lang="en-US" sz="3200" dirty="0"/>
              <a:t>/ les </a:t>
            </a:r>
            <a:r>
              <a:rPr lang="en-US" sz="3200" dirty="0" err="1"/>
              <a:t>gustó</a:t>
            </a:r>
            <a:r>
              <a:rPr lang="en-US" sz="3200" dirty="0"/>
              <a:t>? (Explain your experiences and then use expressions like FATAL, FUE UN ROLLO, ETC)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No me gustaron las personas antipáticas con los meseros del restaurante. Las personas antipáticas no dieron las gracias a los meseros. Yo me enojé con la situación. Fue FATAL.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227" y="4767972"/>
            <a:ext cx="17240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4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1.	¿Dónde viajaste de vacaciones el verano pasado?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                  El </a:t>
            </a:r>
            <a:r>
              <a:rPr lang="es-ES" b="1" dirty="0"/>
              <a:t>verano pasado yo viajé a Los Cabos, Baja California con mi familia.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54" y="4514144"/>
            <a:ext cx="6096206" cy="214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6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	¿Con </a:t>
            </a:r>
            <a:r>
              <a:rPr lang="en-US" dirty="0" err="1"/>
              <a:t>quién</a:t>
            </a:r>
            <a:r>
              <a:rPr lang="en-US" dirty="0"/>
              <a:t> </a:t>
            </a:r>
            <a:r>
              <a:rPr lang="en-US" dirty="0" err="1"/>
              <a:t>fuiste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Yo</a:t>
            </a:r>
            <a:r>
              <a:rPr lang="en-US" b="1" dirty="0"/>
              <a:t> </a:t>
            </a:r>
            <a:r>
              <a:rPr lang="en-US" b="1" dirty="0" err="1"/>
              <a:t>fui</a:t>
            </a:r>
            <a:r>
              <a:rPr lang="en-US" b="1" dirty="0"/>
              <a:t> con mi </a:t>
            </a:r>
            <a:r>
              <a:rPr lang="en-US" b="1" dirty="0" err="1"/>
              <a:t>madre</a:t>
            </a:r>
            <a:r>
              <a:rPr lang="en-US" b="1" dirty="0"/>
              <a:t>, mi </a:t>
            </a:r>
            <a:r>
              <a:rPr lang="en-US" b="1" dirty="0" err="1"/>
              <a:t>hermana</a:t>
            </a:r>
            <a:r>
              <a:rPr lang="en-US" b="1" dirty="0"/>
              <a:t> Susy y mi </a:t>
            </a:r>
            <a:r>
              <a:rPr lang="en-US" b="1" dirty="0" err="1"/>
              <a:t>sobrina</a:t>
            </a:r>
            <a:r>
              <a:rPr lang="en-US" b="1" dirty="0"/>
              <a:t> Paulina.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811" y="1270815"/>
            <a:ext cx="1280271" cy="2310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656" y="1168905"/>
            <a:ext cx="902228" cy="2514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976" y="4040542"/>
            <a:ext cx="3389670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2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	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alojaste</a:t>
            </a:r>
            <a:r>
              <a:rPr lang="en-US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Mi familia y yo nos alojamos en el </a:t>
            </a:r>
            <a:r>
              <a:rPr lang="es-ES" b="1" dirty="0" smtClean="0"/>
              <a:t>Hotel </a:t>
            </a:r>
            <a:r>
              <a:rPr lang="es-ES" b="1" dirty="0" err="1"/>
              <a:t>Riu</a:t>
            </a:r>
            <a:r>
              <a:rPr lang="es-ES" b="1" dirty="0"/>
              <a:t> en los Cabos</a:t>
            </a:r>
            <a:r>
              <a:rPr lang="es-ES" b="1" dirty="0" smtClean="0"/>
              <a:t>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960" y="4329829"/>
            <a:ext cx="6827519" cy="23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	¿</a:t>
            </a:r>
            <a:r>
              <a:rPr lang="en-US" dirty="0" err="1"/>
              <a:t>Cómo</a:t>
            </a:r>
            <a:r>
              <a:rPr lang="en-US" dirty="0"/>
              <a:t> lo </a:t>
            </a:r>
            <a:r>
              <a:rPr lang="en-US" dirty="0" err="1"/>
              <a:t>pasaste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Lo pasé genial! Me </a:t>
            </a:r>
            <a:r>
              <a:rPr lang="es-ES" b="1" dirty="0" smtClean="0"/>
              <a:t>gustó </a:t>
            </a:r>
            <a:r>
              <a:rPr lang="es-ES" b="1" dirty="0"/>
              <a:t>mucho. Me divertí mucho con mi familia.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018" y="4669474"/>
            <a:ext cx="2526528" cy="1658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319" y="4669474"/>
            <a:ext cx="1859441" cy="1828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130" y="4669474"/>
            <a:ext cx="1700931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4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5.	¿Qué hiciste? (nadar, pasear, montar bicicleta, ir al cine, ir al museo, ir de excursión, </a:t>
            </a:r>
            <a:r>
              <a:rPr lang="es-ES" sz="3200" dirty="0" err="1"/>
              <a:t>etc</a:t>
            </a:r>
            <a:r>
              <a:rPr lang="es-ES" sz="3200" dirty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Yo nadé en la piscina del hotel. </a:t>
            </a:r>
            <a:endParaRPr lang="es-ES" dirty="0" smtClean="0"/>
          </a:p>
          <a:p>
            <a:r>
              <a:rPr lang="es-ES" dirty="0" smtClean="0"/>
              <a:t>Yo </a:t>
            </a:r>
            <a:r>
              <a:rPr lang="es-ES" dirty="0"/>
              <a:t>comí en el restaurante. </a:t>
            </a:r>
            <a:endParaRPr lang="es-ES" dirty="0" smtClean="0"/>
          </a:p>
          <a:p>
            <a:r>
              <a:rPr lang="es-ES" dirty="0" smtClean="0"/>
              <a:t>Mi </a:t>
            </a:r>
            <a:r>
              <a:rPr lang="es-ES" dirty="0"/>
              <a:t>familia y yo bailamos en la plaza. </a:t>
            </a:r>
            <a:endParaRPr lang="es-ES" dirty="0" smtClean="0"/>
          </a:p>
          <a:p>
            <a:r>
              <a:rPr lang="es-ES" dirty="0" smtClean="0"/>
              <a:t>Yo </a:t>
            </a:r>
            <a:r>
              <a:rPr lang="es-ES" dirty="0"/>
              <a:t>fui a una fiesta genial en la piscina. </a:t>
            </a:r>
            <a:endParaRPr lang="es-ES" dirty="0" smtClean="0"/>
          </a:p>
          <a:p>
            <a:r>
              <a:rPr lang="es-ES" dirty="0" smtClean="0"/>
              <a:t>Mi </a:t>
            </a:r>
            <a:r>
              <a:rPr lang="es-ES" dirty="0"/>
              <a:t>familia y yo fuimos a la </a:t>
            </a:r>
            <a:r>
              <a:rPr lang="es-ES" dirty="0" smtClean="0"/>
              <a:t>playa.</a:t>
            </a:r>
          </a:p>
          <a:p>
            <a:r>
              <a:rPr lang="es-ES" dirty="0" smtClean="0"/>
              <a:t> Nos </a:t>
            </a:r>
            <a:r>
              <a:rPr lang="es-ES" dirty="0"/>
              <a:t>bañamos en el mar. </a:t>
            </a:r>
            <a:endParaRPr lang="es-ES" dirty="0" smtClean="0"/>
          </a:p>
          <a:p>
            <a:r>
              <a:rPr lang="es-ES" dirty="0" smtClean="0"/>
              <a:t>Nosotros </a:t>
            </a:r>
            <a:r>
              <a:rPr lang="es-ES" dirty="0"/>
              <a:t>pasamos tiempo en la playa.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413" y="2222287"/>
            <a:ext cx="1908213" cy="1914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849" y="2289349"/>
            <a:ext cx="1908213" cy="1847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775" y="4532304"/>
            <a:ext cx="1932599" cy="1664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572" y="4324995"/>
            <a:ext cx="1917308" cy="194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0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	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viste</a:t>
            </a:r>
            <a:r>
              <a:rPr lang="en-US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Yo vi personas de </a:t>
            </a:r>
            <a:r>
              <a:rPr lang="es-ES" b="1" dirty="0" smtClean="0"/>
              <a:t>muchos </a:t>
            </a:r>
            <a:r>
              <a:rPr lang="es-ES" b="1" dirty="0"/>
              <a:t>países (</a:t>
            </a:r>
            <a:r>
              <a:rPr lang="es-ES" b="1" dirty="0" err="1"/>
              <a:t>countries</a:t>
            </a:r>
            <a:r>
              <a:rPr lang="es-ES" b="1" dirty="0"/>
              <a:t>) diferentes. Yo vi muchos chicos </a:t>
            </a:r>
            <a:r>
              <a:rPr lang="es-ES" b="1" dirty="0" smtClean="0"/>
              <a:t>fuertes y atléticos en la piscina. 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360" y="4466381"/>
            <a:ext cx="2286000" cy="232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8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7.	¿Descubriste algo interesante? ¿El qué? </a:t>
            </a:r>
            <a:br>
              <a:rPr lang="es-E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5495" y="2084085"/>
            <a:ext cx="1926503" cy="18411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Yo descubrí focas (</a:t>
            </a:r>
            <a:r>
              <a:rPr lang="es-ES" dirty="0" err="1"/>
              <a:t>seals</a:t>
            </a:r>
            <a:r>
              <a:rPr lang="es-ES" dirty="0"/>
              <a:t>) grandes y pequeñas en los cabos. Son muy bonitas. El mar es (sea) fantástico. Yo descubrí un museo de tequila.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785" y="4591684"/>
            <a:ext cx="1908213" cy="1950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220" y="4591684"/>
            <a:ext cx="1932599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2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8.	¿Compraste algo interesante?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Yo compré unos sombreros muy bonitos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510" y="2548043"/>
            <a:ext cx="2380570" cy="2441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577" y="4206241"/>
            <a:ext cx="2556500" cy="21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42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19</TotalTime>
  <Words>270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2</vt:lpstr>
      <vt:lpstr>Quotable</vt:lpstr>
      <vt:lpstr>Oral Exam Study Guide Mis vacaciones</vt:lpstr>
      <vt:lpstr>1. ¿Dónde viajaste de vacaciones el verano pasado?</vt:lpstr>
      <vt:lpstr>2. ¿Con quién fuiste?</vt:lpstr>
      <vt:lpstr>3. ¿Dónde te alojaste? </vt:lpstr>
      <vt:lpstr>4. ¿Cómo lo pasaste?</vt:lpstr>
      <vt:lpstr>5. ¿Qué hiciste? (nadar, pasear, montar bicicleta, ir al cine, ir al museo, ir de excursión, etc)</vt:lpstr>
      <vt:lpstr>6. ¿Qué viste? </vt:lpstr>
      <vt:lpstr> 7. ¿Descubriste algo interesante? ¿El qué?  </vt:lpstr>
      <vt:lpstr>8. ¿Compraste algo interesante? </vt:lpstr>
      <vt:lpstr>9. ¿Qué te / les gustó? (Explain your experiences and then use expressions like GENIAL, FENOMENAL, etc)</vt:lpstr>
      <vt:lpstr>10. ¿Qué no te/ les gustó? (Explain your experiences and then use expressions like FATAL, FUE UN ROLLO, ETC)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Exam Study Guide</dc:title>
  <dc:creator>Zavala, Paola</dc:creator>
  <cp:lastModifiedBy>Zavala, Paola</cp:lastModifiedBy>
  <cp:revision>4</cp:revision>
  <dcterms:created xsi:type="dcterms:W3CDTF">2019-05-07T23:04:20Z</dcterms:created>
  <dcterms:modified xsi:type="dcterms:W3CDTF">2019-05-07T23:23:46Z</dcterms:modified>
</cp:coreProperties>
</file>