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vala, Paola" initials="ZP" lastIdx="0" clrIdx="0">
    <p:extLst>
      <p:ext uri="{19B8F6BF-5375-455C-9EA6-DF929625EA0E}">
        <p15:presenceInfo xmlns:p15="http://schemas.microsoft.com/office/powerpoint/2012/main" userId="Zavala, Pao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32901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01-10T20:03:20.5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4314300-9121-4238-A551-D22407E324C6}" emma:medium="tactile" emma:mode="ink">
          <msink:context xmlns:msink="http://schemas.microsoft.com/ink/2010/main" type="writingRegion" rotatedBoundingBox="16468,4318 16483,4318 16483,4333 16468,4333"/>
        </emma:interpretation>
      </emma:emma>
    </inkml:annotationXML>
    <inkml:traceGroup>
      <inkml:annotationXML>
        <emma:emma xmlns:emma="http://www.w3.org/2003/04/emma" version="1.0">
          <emma:interpretation id="{8F4FD77B-74AD-48B7-95DF-3CCC1E933F14}" emma:medium="tactile" emma:mode="ink">
            <msink:context xmlns:msink="http://schemas.microsoft.com/ink/2010/main" type="paragraph" rotatedBoundingBox="16468,4318 16483,4318 16483,4333 16468,4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017BB8-E719-4FA4-BB4A-8B153C8F7ACE}" emma:medium="tactile" emma:mode="ink">
              <msink:context xmlns:msink="http://schemas.microsoft.com/ink/2010/main" type="line" rotatedBoundingBox="16468,4318 16483,4318 16483,4333 16468,4333"/>
            </emma:interpretation>
          </emma:emma>
        </inkml:annotationXML>
        <inkml:traceGroup>
          <inkml:annotationXML>
            <emma:emma xmlns:emma="http://www.w3.org/2003/04/emma" version="1.0">
              <emma:interpretation id="{93C62ACF-A2D3-4BAF-B2E9-9314BC528472}" emma:medium="tactile" emma:mode="ink">
                <msink:context xmlns:msink="http://schemas.microsoft.com/ink/2010/main" type="inkWord" rotatedBoundingBox="16468,4318 16483,4318 16483,4333 16468,4333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32901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01-10T20:13:18.2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3251527-7965-4CC7-ADAB-D002ABAAF132}" emma:medium="tactile" emma:mode="ink">
          <msink:context xmlns:msink="http://schemas.microsoft.com/ink/2010/main" type="writingRegion" rotatedBoundingBox="24596,3302 24611,3302 24611,3317 24596,3317"/>
        </emma:interpretation>
      </emma:emma>
    </inkml:annotationXML>
    <inkml:traceGroup>
      <inkml:annotationXML>
        <emma:emma xmlns:emma="http://www.w3.org/2003/04/emma" version="1.0">
          <emma:interpretation id="{6C427F00-BC2E-481A-8C01-F0FE8F8A943F}" emma:medium="tactile" emma:mode="ink">
            <msink:context xmlns:msink="http://schemas.microsoft.com/ink/2010/main" type="paragraph" rotatedBoundingBox="24596,3302 24611,3302 24611,3317 24596,3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BE5BF0-3A64-4964-84D3-77B076CAD98D}" emma:medium="tactile" emma:mode="ink">
              <msink:context xmlns:msink="http://schemas.microsoft.com/ink/2010/main" type="line" rotatedBoundingBox="24596,3302 24611,3302 24611,3317 24596,3317"/>
            </emma:interpretation>
          </emma:emma>
        </inkml:annotationXML>
        <inkml:traceGroup>
          <inkml:annotationXML>
            <emma:emma xmlns:emma="http://www.w3.org/2003/04/emma" version="1.0">
              <emma:interpretation id="{6DE7816A-BFDD-4521-8968-1687B2AC8670}" emma:medium="tactile" emma:mode="ink">
                <msink:context xmlns:msink="http://schemas.microsoft.com/ink/2010/main" type="inkWord" rotatedBoundingBox="24596,3302 24611,3302 24611,3317 24596,3317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8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5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24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25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image" Target="../media/image22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image" Target="../media/image24.png"/><Relationship Id="rId2" Type="http://schemas.openxmlformats.org/officeDocument/2006/relationships/tags" Target="../tags/tag39.xml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7.xml"/><Relationship Id="rId19" Type="http://schemas.openxmlformats.org/officeDocument/2006/relationships/image" Target="../media/image25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419" dirty="0"/>
              <a:t>Las vacaciones</a:t>
            </a:r>
            <a:endParaRPr lang="es-419" dirty="0" smtClean="0"/>
          </a:p>
          <a:p>
            <a:r>
              <a:rPr lang="es-419" dirty="0" err="1" smtClean="0"/>
              <a:t>Span</a:t>
            </a:r>
            <a:r>
              <a:rPr lang="es-419" dirty="0" smtClean="0"/>
              <a:t> 1 </a:t>
            </a:r>
          </a:p>
          <a:p>
            <a:r>
              <a:rPr lang="es-419" dirty="0" err="1" smtClean="0"/>
              <a:t>Unit</a:t>
            </a:r>
            <a:r>
              <a:rPr lang="es-419" dirty="0" smtClean="0"/>
              <a:t>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195" y="853440"/>
            <a:ext cx="3316605" cy="24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¿Qué tal tu visita al zoológico (zoo)? </a:t>
            </a: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 smtClean="0"/>
              <a:t>Fue bonito</a:t>
            </a:r>
            <a:endParaRPr lang="en-US" dirty="0"/>
          </a:p>
        </p:txBody>
      </p:sp>
      <p:pic>
        <p:nvPicPr>
          <p:cNvPr id="4" name="Content Placeholder 3" descr="File:Emojione 1F604.svg - Meta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81" y="2366963"/>
            <a:ext cx="3424237" cy="3424237"/>
          </a:xfrm>
        </p:spPr>
      </p:pic>
    </p:spTree>
    <p:extLst>
      <p:ext uri="{BB962C8B-B14F-4D97-AF65-F5344CB8AC3E}">
        <p14:creationId xmlns:p14="http://schemas.microsoft.com/office/powerpoint/2010/main" val="237256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 las vacaciones yo </a:t>
            </a:r>
            <a:r>
              <a:rPr lang="es-ES" dirty="0" smtClean="0"/>
              <a:t>VIAJÉ EN…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3"/>
          <a:stretch>
            <a:fillRect/>
          </a:stretch>
        </p:blipFill>
        <p:spPr>
          <a:xfrm>
            <a:off x="1518285" y="2727960"/>
            <a:ext cx="2478212" cy="1479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87665" y="2502694"/>
            <a:ext cx="2647950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29522" y="5059680"/>
            <a:ext cx="2466975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62500" y="4869180"/>
            <a:ext cx="2667000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97190" y="4988242"/>
            <a:ext cx="2638425" cy="1323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44040" y="2214694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smtClean="0"/>
              <a:t>AUTO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19160" y="2214694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smtClean="0"/>
              <a:t>TREN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26920" y="473964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/>
              <a:t>AUTOBÚS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01640" y="4572000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smtClean="0"/>
              <a:t>BARCO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793480" y="473964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smtClean="0"/>
              <a:t>AVIÓN</a:t>
            </a:r>
            <a:endParaRPr lang="en-US" dirty="0"/>
          </a:p>
        </p:txBody>
      </p:sp>
      <p:sp>
        <p:nvSpPr>
          <p:cNvPr id="17" name="SMARTInkShape-1"/>
          <p:cNvSpPr/>
          <p:nvPr>
            <p:custDataLst>
              <p:tags r:id="rId1"/>
            </p:custDataLst>
          </p:nvPr>
        </p:nvSpPr>
        <p:spPr>
          <a:xfrm>
            <a:off x="2714625" y="1797844"/>
            <a:ext cx="3810001" cy="107128"/>
          </a:xfrm>
          <a:custGeom>
            <a:avLst/>
            <a:gdLst/>
            <a:ahLst/>
            <a:cxnLst/>
            <a:rect l="0" t="0" r="0" b="0"/>
            <a:pathLst>
              <a:path w="3810001" h="107128">
                <a:moveTo>
                  <a:pt x="0" y="95250"/>
                </a:moveTo>
                <a:lnTo>
                  <a:pt x="0" y="95250"/>
                </a:lnTo>
                <a:lnTo>
                  <a:pt x="46949" y="95250"/>
                </a:lnTo>
                <a:lnTo>
                  <a:pt x="95785" y="95250"/>
                </a:lnTo>
                <a:lnTo>
                  <a:pt x="148321" y="95250"/>
                </a:lnTo>
                <a:lnTo>
                  <a:pt x="186306" y="95250"/>
                </a:lnTo>
                <a:lnTo>
                  <a:pt x="233174" y="95250"/>
                </a:lnTo>
                <a:lnTo>
                  <a:pt x="280903" y="95250"/>
                </a:lnTo>
                <a:lnTo>
                  <a:pt x="319756" y="95250"/>
                </a:lnTo>
                <a:lnTo>
                  <a:pt x="365245" y="95250"/>
                </a:lnTo>
                <a:lnTo>
                  <a:pt x="411039" y="95250"/>
                </a:lnTo>
                <a:lnTo>
                  <a:pt x="460456" y="95250"/>
                </a:lnTo>
                <a:lnTo>
                  <a:pt x="506701" y="95250"/>
                </a:lnTo>
                <a:lnTo>
                  <a:pt x="562081" y="95250"/>
                </a:lnTo>
                <a:lnTo>
                  <a:pt x="607956" y="98778"/>
                </a:lnTo>
                <a:lnTo>
                  <a:pt x="664544" y="105501"/>
                </a:lnTo>
                <a:lnTo>
                  <a:pt x="723444" y="106829"/>
                </a:lnTo>
                <a:lnTo>
                  <a:pt x="770273" y="107059"/>
                </a:lnTo>
                <a:lnTo>
                  <a:pt x="817662" y="107127"/>
                </a:lnTo>
                <a:lnTo>
                  <a:pt x="866540" y="105824"/>
                </a:lnTo>
                <a:lnTo>
                  <a:pt x="921003" y="98971"/>
                </a:lnTo>
                <a:lnTo>
                  <a:pt x="972566" y="96352"/>
                </a:lnTo>
                <a:lnTo>
                  <a:pt x="1027825" y="95576"/>
                </a:lnTo>
                <a:lnTo>
                  <a:pt x="1078300" y="94023"/>
                </a:lnTo>
                <a:lnTo>
                  <a:pt x="1128092" y="87096"/>
                </a:lnTo>
                <a:lnTo>
                  <a:pt x="1184150" y="84455"/>
                </a:lnTo>
                <a:lnTo>
                  <a:pt x="1241329" y="82350"/>
                </a:lnTo>
                <a:lnTo>
                  <a:pt x="1293696" y="75259"/>
                </a:lnTo>
                <a:lnTo>
                  <a:pt x="1350516" y="71247"/>
                </a:lnTo>
                <a:lnTo>
                  <a:pt x="1407921" y="63590"/>
                </a:lnTo>
                <a:lnTo>
                  <a:pt x="1460355" y="60734"/>
                </a:lnTo>
                <a:lnTo>
                  <a:pt x="1517195" y="59888"/>
                </a:lnTo>
                <a:lnTo>
                  <a:pt x="1575929" y="59637"/>
                </a:lnTo>
                <a:lnTo>
                  <a:pt x="1635224" y="58239"/>
                </a:lnTo>
                <a:lnTo>
                  <a:pt x="1693362" y="51358"/>
                </a:lnTo>
                <a:lnTo>
                  <a:pt x="1746014" y="48730"/>
                </a:lnTo>
                <a:lnTo>
                  <a:pt x="1802918" y="47953"/>
                </a:lnTo>
                <a:lnTo>
                  <a:pt x="1861671" y="47722"/>
                </a:lnTo>
                <a:lnTo>
                  <a:pt x="1920972" y="47653"/>
                </a:lnTo>
                <a:lnTo>
                  <a:pt x="1980435" y="46310"/>
                </a:lnTo>
                <a:lnTo>
                  <a:pt x="2038623" y="40768"/>
                </a:lnTo>
                <a:lnTo>
                  <a:pt x="2091289" y="45005"/>
                </a:lnTo>
                <a:lnTo>
                  <a:pt x="2148198" y="45525"/>
                </a:lnTo>
                <a:lnTo>
                  <a:pt x="2206952" y="39212"/>
                </a:lnTo>
                <a:lnTo>
                  <a:pt x="2264930" y="36754"/>
                </a:lnTo>
                <a:lnTo>
                  <a:pt x="2317534" y="36025"/>
                </a:lnTo>
                <a:lnTo>
                  <a:pt x="2374424" y="35809"/>
                </a:lnTo>
                <a:lnTo>
                  <a:pt x="2433173" y="35745"/>
                </a:lnTo>
                <a:lnTo>
                  <a:pt x="2472677" y="35730"/>
                </a:lnTo>
                <a:lnTo>
                  <a:pt x="2515811" y="32196"/>
                </a:lnTo>
                <a:lnTo>
                  <a:pt x="2558795" y="27538"/>
                </a:lnTo>
                <a:lnTo>
                  <a:pt x="2615390" y="24916"/>
                </a:lnTo>
                <a:lnTo>
                  <a:pt x="2658614" y="24303"/>
                </a:lnTo>
                <a:lnTo>
                  <a:pt x="2714933" y="23958"/>
                </a:lnTo>
                <a:lnTo>
                  <a:pt x="2771454" y="23855"/>
                </a:lnTo>
                <a:lnTo>
                  <a:pt x="2830094" y="23825"/>
                </a:lnTo>
                <a:lnTo>
                  <a:pt x="2889361" y="23816"/>
                </a:lnTo>
                <a:lnTo>
                  <a:pt x="2942493" y="17493"/>
                </a:lnTo>
                <a:lnTo>
                  <a:pt x="2998071" y="13561"/>
                </a:lnTo>
                <a:lnTo>
                  <a:pt x="3050110" y="12396"/>
                </a:lnTo>
                <a:lnTo>
                  <a:pt x="3105364" y="12051"/>
                </a:lnTo>
                <a:lnTo>
                  <a:pt x="3157307" y="11949"/>
                </a:lnTo>
                <a:lnTo>
                  <a:pt x="3212531" y="11919"/>
                </a:lnTo>
                <a:lnTo>
                  <a:pt x="3264466" y="11910"/>
                </a:lnTo>
                <a:lnTo>
                  <a:pt x="3313368" y="11907"/>
                </a:lnTo>
                <a:lnTo>
                  <a:pt x="3367693" y="11906"/>
                </a:lnTo>
                <a:lnTo>
                  <a:pt x="3419360" y="5585"/>
                </a:lnTo>
                <a:lnTo>
                  <a:pt x="3468182" y="1654"/>
                </a:lnTo>
                <a:lnTo>
                  <a:pt x="3516163" y="490"/>
                </a:lnTo>
                <a:lnTo>
                  <a:pt x="3563893" y="145"/>
                </a:lnTo>
                <a:lnTo>
                  <a:pt x="3617870" y="43"/>
                </a:lnTo>
                <a:lnTo>
                  <a:pt x="3669435" y="12"/>
                </a:lnTo>
                <a:lnTo>
                  <a:pt x="3718227" y="3"/>
                </a:lnTo>
                <a:lnTo>
                  <a:pt x="3763861" y="0"/>
                </a:lnTo>
                <a:lnTo>
                  <a:pt x="38100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3"/>
          <p:cNvGrpSpPr/>
          <p:nvPr/>
        </p:nvGrpSpPr>
        <p:grpSpPr>
          <a:xfrm>
            <a:off x="7977187" y="345281"/>
            <a:ext cx="1154907" cy="749989"/>
            <a:chOff x="7977187" y="345281"/>
            <a:chExt cx="1154907" cy="749989"/>
          </a:xfrm>
        </p:grpSpPr>
        <p:sp>
          <p:nvSpPr>
            <p:cNvPr id="18" name="SMARTInkShape-2"/>
            <p:cNvSpPr/>
            <p:nvPr>
              <p:custDataLst>
                <p:tags r:id="rId14"/>
              </p:custDataLst>
            </p:nvPr>
          </p:nvSpPr>
          <p:spPr>
            <a:xfrm>
              <a:off x="8953499" y="345281"/>
              <a:ext cx="178595" cy="285703"/>
            </a:xfrm>
            <a:custGeom>
              <a:avLst/>
              <a:gdLst/>
              <a:ahLst/>
              <a:cxnLst/>
              <a:rect l="0" t="0" r="0" b="0"/>
              <a:pathLst>
                <a:path w="178595" h="285703">
                  <a:moveTo>
                    <a:pt x="0" y="166688"/>
                  </a:moveTo>
                  <a:lnTo>
                    <a:pt x="0" y="166688"/>
                  </a:lnTo>
                  <a:lnTo>
                    <a:pt x="0" y="155272"/>
                  </a:lnTo>
                  <a:lnTo>
                    <a:pt x="0" y="165076"/>
                  </a:lnTo>
                  <a:lnTo>
                    <a:pt x="8183" y="175875"/>
                  </a:lnTo>
                  <a:lnTo>
                    <a:pt x="21085" y="206730"/>
                  </a:lnTo>
                  <a:lnTo>
                    <a:pt x="74931" y="265374"/>
                  </a:lnTo>
                  <a:lnTo>
                    <a:pt x="83133" y="270080"/>
                  </a:lnTo>
                  <a:lnTo>
                    <a:pt x="87172" y="271335"/>
                  </a:lnTo>
                  <a:lnTo>
                    <a:pt x="89865" y="273494"/>
                  </a:lnTo>
                  <a:lnTo>
                    <a:pt x="94977" y="281531"/>
                  </a:lnTo>
                  <a:lnTo>
                    <a:pt x="106993" y="285702"/>
                  </a:lnTo>
                  <a:lnTo>
                    <a:pt x="107109" y="279415"/>
                  </a:lnTo>
                  <a:lnTo>
                    <a:pt x="103608" y="272792"/>
                  </a:lnTo>
                  <a:lnTo>
                    <a:pt x="100821" y="269174"/>
                  </a:lnTo>
                  <a:lnTo>
                    <a:pt x="97726" y="258098"/>
                  </a:lnTo>
                  <a:lnTo>
                    <a:pt x="95028" y="245679"/>
                  </a:lnTo>
                  <a:lnTo>
                    <a:pt x="87394" y="229927"/>
                  </a:lnTo>
                  <a:lnTo>
                    <a:pt x="83503" y="170491"/>
                  </a:lnTo>
                  <a:lnTo>
                    <a:pt x="99930" y="116696"/>
                  </a:lnTo>
                  <a:lnTo>
                    <a:pt x="111336" y="88964"/>
                  </a:lnTo>
                  <a:lnTo>
                    <a:pt x="153665" y="36086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"/>
            <p:cNvSpPr/>
            <p:nvPr>
              <p:custDataLst>
                <p:tags r:id="rId15"/>
              </p:custDataLst>
            </p:nvPr>
          </p:nvSpPr>
          <p:spPr>
            <a:xfrm>
              <a:off x="8744589" y="571500"/>
              <a:ext cx="208911" cy="107052"/>
            </a:xfrm>
            <a:custGeom>
              <a:avLst/>
              <a:gdLst/>
              <a:ahLst/>
              <a:cxnLst/>
              <a:rect l="0" t="0" r="0" b="0"/>
              <a:pathLst>
                <a:path w="208911" h="107052">
                  <a:moveTo>
                    <a:pt x="30316" y="0"/>
                  </a:moveTo>
                  <a:lnTo>
                    <a:pt x="30316" y="0"/>
                  </a:lnTo>
                  <a:lnTo>
                    <a:pt x="20066" y="0"/>
                  </a:lnTo>
                  <a:lnTo>
                    <a:pt x="12580" y="6321"/>
                  </a:lnTo>
                  <a:lnTo>
                    <a:pt x="9205" y="12951"/>
                  </a:lnTo>
                  <a:lnTo>
                    <a:pt x="8305" y="16572"/>
                  </a:lnTo>
                  <a:lnTo>
                    <a:pt x="717" y="27988"/>
                  </a:lnTo>
                  <a:lnTo>
                    <a:pt x="0" y="33211"/>
                  </a:lnTo>
                  <a:lnTo>
                    <a:pt x="7607" y="79052"/>
                  </a:lnTo>
                  <a:lnTo>
                    <a:pt x="12727" y="87169"/>
                  </a:lnTo>
                  <a:lnTo>
                    <a:pt x="19412" y="91658"/>
                  </a:lnTo>
                  <a:lnTo>
                    <a:pt x="30614" y="94186"/>
                  </a:lnTo>
                  <a:lnTo>
                    <a:pt x="46250" y="95040"/>
                  </a:lnTo>
                  <a:lnTo>
                    <a:pt x="54155" y="91629"/>
                  </a:lnTo>
                  <a:lnTo>
                    <a:pt x="70009" y="78660"/>
                  </a:lnTo>
                  <a:lnTo>
                    <a:pt x="74416" y="71120"/>
                  </a:lnTo>
                  <a:lnTo>
                    <a:pt x="77245" y="55500"/>
                  </a:lnTo>
                  <a:lnTo>
                    <a:pt x="77941" y="551"/>
                  </a:lnTo>
                  <a:lnTo>
                    <a:pt x="77941" y="6484"/>
                  </a:lnTo>
                  <a:lnTo>
                    <a:pt x="81469" y="13024"/>
                  </a:lnTo>
                  <a:lnTo>
                    <a:pt x="125594" y="70711"/>
                  </a:lnTo>
                  <a:lnTo>
                    <a:pt x="137482" y="86656"/>
                  </a:lnTo>
                  <a:lnTo>
                    <a:pt x="141447" y="93490"/>
                  </a:lnTo>
                  <a:lnTo>
                    <a:pt x="146737" y="98045"/>
                  </a:lnTo>
                  <a:lnTo>
                    <a:pt x="159670" y="103107"/>
                  </a:lnTo>
                  <a:lnTo>
                    <a:pt x="194507" y="107051"/>
                  </a:lnTo>
                  <a:lnTo>
                    <a:pt x="20891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"/>
            <p:cNvSpPr/>
            <p:nvPr>
              <p:custDataLst>
                <p:tags r:id="rId16"/>
              </p:custDataLst>
            </p:nvPr>
          </p:nvSpPr>
          <p:spPr>
            <a:xfrm>
              <a:off x="8584405" y="559594"/>
              <a:ext cx="35720" cy="1"/>
            </a:xfrm>
            <a:custGeom>
              <a:avLst/>
              <a:gdLst/>
              <a:ahLst/>
              <a:cxnLst/>
              <a:rect l="0" t="0" r="0" b="0"/>
              <a:pathLst>
                <a:path w="35720" h="1">
                  <a:moveTo>
                    <a:pt x="0" y="0"/>
                  </a:moveTo>
                  <a:lnTo>
                    <a:pt x="0" y="0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"/>
            <p:cNvSpPr/>
            <p:nvPr>
              <p:custDataLst>
                <p:tags r:id="rId17"/>
              </p:custDataLst>
            </p:nvPr>
          </p:nvSpPr>
          <p:spPr>
            <a:xfrm>
              <a:off x="8584405" y="690562"/>
              <a:ext cx="190281" cy="304043"/>
            </a:xfrm>
            <a:custGeom>
              <a:avLst/>
              <a:gdLst/>
              <a:ahLst/>
              <a:cxnLst/>
              <a:rect l="0" t="0" r="0" b="0"/>
              <a:pathLst>
                <a:path w="190281" h="304043">
                  <a:moveTo>
                    <a:pt x="0" y="0"/>
                  </a:moveTo>
                  <a:lnTo>
                    <a:pt x="0" y="0"/>
                  </a:lnTo>
                  <a:lnTo>
                    <a:pt x="0" y="6321"/>
                  </a:lnTo>
                  <a:lnTo>
                    <a:pt x="1324" y="8183"/>
                  </a:lnTo>
                  <a:lnTo>
                    <a:pt x="3528" y="9424"/>
                  </a:lnTo>
                  <a:lnTo>
                    <a:pt x="6321" y="10252"/>
                  </a:lnTo>
                  <a:lnTo>
                    <a:pt x="12952" y="18227"/>
                  </a:lnTo>
                  <a:lnTo>
                    <a:pt x="53203" y="75653"/>
                  </a:lnTo>
                  <a:lnTo>
                    <a:pt x="99361" y="131236"/>
                  </a:lnTo>
                  <a:lnTo>
                    <a:pt x="127469" y="169484"/>
                  </a:lnTo>
                  <a:lnTo>
                    <a:pt x="145366" y="199707"/>
                  </a:lnTo>
                  <a:lnTo>
                    <a:pt x="182012" y="247560"/>
                  </a:lnTo>
                  <a:lnTo>
                    <a:pt x="187986" y="263998"/>
                  </a:lnTo>
                  <a:lnTo>
                    <a:pt x="190280" y="289552"/>
                  </a:lnTo>
                  <a:lnTo>
                    <a:pt x="189031" y="292253"/>
                  </a:lnTo>
                  <a:lnTo>
                    <a:pt x="186875" y="294054"/>
                  </a:lnTo>
                  <a:lnTo>
                    <a:pt x="180952" y="297379"/>
                  </a:lnTo>
                  <a:lnTo>
                    <a:pt x="173909" y="303266"/>
                  </a:lnTo>
                  <a:lnTo>
                    <a:pt x="170179" y="304042"/>
                  </a:lnTo>
                  <a:lnTo>
                    <a:pt x="166370" y="303236"/>
                  </a:lnTo>
                  <a:lnTo>
                    <a:pt x="158609" y="300137"/>
                  </a:lnTo>
                  <a:lnTo>
                    <a:pt x="144157" y="295746"/>
                  </a:lnTo>
                  <a:lnTo>
                    <a:pt x="83344" y="261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"/>
            <p:cNvSpPr/>
            <p:nvPr>
              <p:custDataLst>
                <p:tags r:id="rId18"/>
              </p:custDataLst>
            </p:nvPr>
          </p:nvSpPr>
          <p:spPr>
            <a:xfrm>
              <a:off x="8358284" y="738187"/>
              <a:ext cx="166591" cy="153910"/>
            </a:xfrm>
            <a:custGeom>
              <a:avLst/>
              <a:gdLst/>
              <a:ahLst/>
              <a:cxnLst/>
              <a:rect l="0" t="0" r="0" b="0"/>
              <a:pathLst>
                <a:path w="166591" h="153910">
                  <a:moveTo>
                    <a:pt x="11809" y="0"/>
                  </a:moveTo>
                  <a:lnTo>
                    <a:pt x="11809" y="0"/>
                  </a:lnTo>
                  <a:lnTo>
                    <a:pt x="5489" y="6321"/>
                  </a:lnTo>
                  <a:lnTo>
                    <a:pt x="2386" y="12952"/>
                  </a:lnTo>
                  <a:lnTo>
                    <a:pt x="0" y="65329"/>
                  </a:lnTo>
                  <a:lnTo>
                    <a:pt x="1255" y="94322"/>
                  </a:lnTo>
                  <a:lnTo>
                    <a:pt x="13355" y="134405"/>
                  </a:lnTo>
                  <a:lnTo>
                    <a:pt x="23962" y="144843"/>
                  </a:lnTo>
                  <a:lnTo>
                    <a:pt x="33968" y="150365"/>
                  </a:lnTo>
                  <a:lnTo>
                    <a:pt x="51169" y="153909"/>
                  </a:lnTo>
                  <a:lnTo>
                    <a:pt x="59289" y="150866"/>
                  </a:lnTo>
                  <a:lnTo>
                    <a:pt x="63307" y="148202"/>
                  </a:lnTo>
                  <a:lnTo>
                    <a:pt x="89855" y="112076"/>
                  </a:lnTo>
                  <a:lnTo>
                    <a:pt x="93583" y="99501"/>
                  </a:lnTo>
                  <a:lnTo>
                    <a:pt x="95150" y="40005"/>
                  </a:lnTo>
                  <a:lnTo>
                    <a:pt x="95153" y="35886"/>
                  </a:lnTo>
                  <a:lnTo>
                    <a:pt x="95153" y="45985"/>
                  </a:lnTo>
                  <a:lnTo>
                    <a:pt x="104658" y="64989"/>
                  </a:lnTo>
                  <a:lnTo>
                    <a:pt x="111725" y="74304"/>
                  </a:lnTo>
                  <a:lnTo>
                    <a:pt x="151860" y="104776"/>
                  </a:lnTo>
                  <a:lnTo>
                    <a:pt x="156957" y="106099"/>
                  </a:lnTo>
                  <a:lnTo>
                    <a:pt x="166590" y="107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"/>
            <p:cNvSpPr/>
            <p:nvPr>
              <p:custDataLst>
                <p:tags r:id="rId19"/>
              </p:custDataLst>
            </p:nvPr>
          </p:nvSpPr>
          <p:spPr>
            <a:xfrm>
              <a:off x="8205061" y="738187"/>
              <a:ext cx="22158" cy="23814"/>
            </a:xfrm>
            <a:custGeom>
              <a:avLst/>
              <a:gdLst/>
              <a:ahLst/>
              <a:cxnLst/>
              <a:rect l="0" t="0" r="0" b="0"/>
              <a:pathLst>
                <a:path w="22158" h="23814">
                  <a:moveTo>
                    <a:pt x="10251" y="0"/>
                  </a:moveTo>
                  <a:lnTo>
                    <a:pt x="10251" y="0"/>
                  </a:lnTo>
                  <a:lnTo>
                    <a:pt x="0" y="0"/>
                  </a:lnTo>
                  <a:lnTo>
                    <a:pt x="5156" y="0"/>
                  </a:lnTo>
                  <a:lnTo>
                    <a:pt x="6855" y="1323"/>
                  </a:lnTo>
                  <a:lnTo>
                    <a:pt x="11275" y="12126"/>
                  </a:lnTo>
                  <a:lnTo>
                    <a:pt x="22157" y="23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"/>
            <p:cNvSpPr/>
            <p:nvPr>
              <p:custDataLst>
                <p:tags r:id="rId20"/>
              </p:custDataLst>
            </p:nvPr>
          </p:nvSpPr>
          <p:spPr>
            <a:xfrm>
              <a:off x="8227218" y="892969"/>
              <a:ext cx="83345" cy="71438"/>
            </a:xfrm>
            <a:custGeom>
              <a:avLst/>
              <a:gdLst/>
              <a:ahLst/>
              <a:cxnLst/>
              <a:rect l="0" t="0" r="0" b="0"/>
              <a:pathLst>
                <a:path w="83345" h="71438">
                  <a:moveTo>
                    <a:pt x="0" y="0"/>
                  </a:moveTo>
                  <a:lnTo>
                    <a:pt x="0" y="0"/>
                  </a:lnTo>
                  <a:lnTo>
                    <a:pt x="55576" y="55574"/>
                  </a:lnTo>
                  <a:lnTo>
                    <a:pt x="69088" y="69087"/>
                  </a:lnTo>
                  <a:lnTo>
                    <a:pt x="83344" y="71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"/>
            <p:cNvSpPr/>
            <p:nvPr>
              <p:custDataLst>
                <p:tags r:id="rId21"/>
              </p:custDataLst>
            </p:nvPr>
          </p:nvSpPr>
          <p:spPr>
            <a:xfrm>
              <a:off x="7977187" y="881086"/>
              <a:ext cx="154632" cy="214184"/>
            </a:xfrm>
            <a:custGeom>
              <a:avLst/>
              <a:gdLst/>
              <a:ahLst/>
              <a:cxnLst/>
              <a:rect l="0" t="0" r="0" b="0"/>
              <a:pathLst>
                <a:path w="154632" h="214184">
                  <a:moveTo>
                    <a:pt x="0" y="119039"/>
                  </a:moveTo>
                  <a:lnTo>
                    <a:pt x="0" y="119039"/>
                  </a:lnTo>
                  <a:lnTo>
                    <a:pt x="6320" y="125359"/>
                  </a:lnTo>
                  <a:lnTo>
                    <a:pt x="9423" y="131990"/>
                  </a:lnTo>
                  <a:lnTo>
                    <a:pt x="17737" y="153347"/>
                  </a:lnTo>
                  <a:lnTo>
                    <a:pt x="28167" y="164273"/>
                  </a:lnTo>
                  <a:lnTo>
                    <a:pt x="50102" y="182067"/>
                  </a:lnTo>
                  <a:lnTo>
                    <a:pt x="68497" y="205180"/>
                  </a:lnTo>
                  <a:lnTo>
                    <a:pt x="81596" y="210241"/>
                  </a:lnTo>
                  <a:lnTo>
                    <a:pt x="122883" y="214183"/>
                  </a:lnTo>
                  <a:lnTo>
                    <a:pt x="130903" y="210714"/>
                  </a:lnTo>
                  <a:lnTo>
                    <a:pt x="134894" y="207937"/>
                  </a:lnTo>
                  <a:lnTo>
                    <a:pt x="139328" y="201324"/>
                  </a:lnTo>
                  <a:lnTo>
                    <a:pt x="141824" y="190162"/>
                  </a:lnTo>
                  <a:lnTo>
                    <a:pt x="143730" y="181077"/>
                  </a:lnTo>
                  <a:lnTo>
                    <a:pt x="152207" y="153685"/>
                  </a:lnTo>
                  <a:lnTo>
                    <a:pt x="154631" y="99132"/>
                  </a:lnTo>
                  <a:lnTo>
                    <a:pt x="143969" y="43629"/>
                  </a:lnTo>
                  <a:lnTo>
                    <a:pt x="142875" y="0"/>
                  </a:lnTo>
                  <a:lnTo>
                    <a:pt x="142875" y="118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"/>
          <p:cNvGrpSpPr/>
          <p:nvPr/>
        </p:nvGrpSpPr>
        <p:grpSpPr>
          <a:xfrm>
            <a:off x="4610521" y="2369360"/>
            <a:ext cx="592511" cy="464328"/>
            <a:chOff x="4610521" y="2369360"/>
            <a:chExt cx="592511" cy="464328"/>
          </a:xfrm>
        </p:grpSpPr>
        <p:sp>
          <p:nvSpPr>
            <p:cNvPr id="27" name="SMARTInkShape-10"/>
            <p:cNvSpPr/>
            <p:nvPr>
              <p:custDataLst>
                <p:tags r:id="rId12"/>
              </p:custDataLst>
            </p:nvPr>
          </p:nvSpPr>
          <p:spPr>
            <a:xfrm>
              <a:off x="4610521" y="2369360"/>
              <a:ext cx="282948" cy="333138"/>
            </a:xfrm>
            <a:custGeom>
              <a:avLst/>
              <a:gdLst/>
              <a:ahLst/>
              <a:cxnLst/>
              <a:rect l="0" t="0" r="0" b="0"/>
              <a:pathLst>
                <a:path w="282948" h="333138">
                  <a:moveTo>
                    <a:pt x="235322" y="35702"/>
                  </a:moveTo>
                  <a:lnTo>
                    <a:pt x="235322" y="35702"/>
                  </a:lnTo>
                  <a:lnTo>
                    <a:pt x="229002" y="35702"/>
                  </a:lnTo>
                  <a:lnTo>
                    <a:pt x="227140" y="34379"/>
                  </a:lnTo>
                  <a:lnTo>
                    <a:pt x="225899" y="32175"/>
                  </a:lnTo>
                  <a:lnTo>
                    <a:pt x="225071" y="29382"/>
                  </a:lnTo>
                  <a:lnTo>
                    <a:pt x="223197" y="27520"/>
                  </a:lnTo>
                  <a:lnTo>
                    <a:pt x="210683" y="21004"/>
                  </a:lnTo>
                  <a:lnTo>
                    <a:pt x="191557" y="4908"/>
                  </a:lnTo>
                  <a:lnTo>
                    <a:pt x="179728" y="1442"/>
                  </a:lnTo>
                  <a:lnTo>
                    <a:pt x="125852" y="0"/>
                  </a:lnTo>
                  <a:lnTo>
                    <a:pt x="106461" y="6309"/>
                  </a:lnTo>
                  <a:lnTo>
                    <a:pt x="85710" y="20293"/>
                  </a:lnTo>
                  <a:lnTo>
                    <a:pt x="40640" y="65064"/>
                  </a:lnTo>
                  <a:lnTo>
                    <a:pt x="27415" y="87764"/>
                  </a:lnTo>
                  <a:lnTo>
                    <a:pt x="8433" y="146414"/>
                  </a:lnTo>
                  <a:lnTo>
                    <a:pt x="527" y="179631"/>
                  </a:lnTo>
                  <a:lnTo>
                    <a:pt x="0" y="202858"/>
                  </a:lnTo>
                  <a:lnTo>
                    <a:pt x="7644" y="255662"/>
                  </a:lnTo>
                  <a:lnTo>
                    <a:pt x="11983" y="269282"/>
                  </a:lnTo>
                  <a:lnTo>
                    <a:pt x="40966" y="316203"/>
                  </a:lnTo>
                  <a:lnTo>
                    <a:pt x="52793" y="327687"/>
                  </a:lnTo>
                  <a:lnTo>
                    <a:pt x="60712" y="330838"/>
                  </a:lnTo>
                  <a:lnTo>
                    <a:pt x="94763" y="333137"/>
                  </a:lnTo>
                  <a:lnTo>
                    <a:pt x="103619" y="329732"/>
                  </a:lnTo>
                  <a:lnTo>
                    <a:pt x="120084" y="316767"/>
                  </a:lnTo>
                  <a:lnTo>
                    <a:pt x="155943" y="264010"/>
                  </a:lnTo>
                  <a:lnTo>
                    <a:pt x="183729" y="210217"/>
                  </a:lnTo>
                  <a:lnTo>
                    <a:pt x="218125" y="152336"/>
                  </a:lnTo>
                  <a:lnTo>
                    <a:pt x="221064" y="147071"/>
                  </a:lnTo>
                  <a:lnTo>
                    <a:pt x="223411" y="131005"/>
                  </a:lnTo>
                  <a:lnTo>
                    <a:pt x="233667" y="141208"/>
                  </a:lnTo>
                  <a:lnTo>
                    <a:pt x="234832" y="148690"/>
                  </a:lnTo>
                  <a:lnTo>
                    <a:pt x="236318" y="150715"/>
                  </a:lnTo>
                  <a:lnTo>
                    <a:pt x="241498" y="152965"/>
                  </a:lnTo>
                  <a:lnTo>
                    <a:pt x="243408" y="154888"/>
                  </a:lnTo>
                  <a:lnTo>
                    <a:pt x="250001" y="167480"/>
                  </a:lnTo>
                  <a:lnTo>
                    <a:pt x="255076" y="174968"/>
                  </a:lnTo>
                  <a:lnTo>
                    <a:pt x="257932" y="186621"/>
                  </a:lnTo>
                  <a:lnTo>
                    <a:pt x="260352" y="211660"/>
                  </a:lnTo>
                  <a:lnTo>
                    <a:pt x="273827" y="249280"/>
                  </a:lnTo>
                  <a:lnTo>
                    <a:pt x="281146" y="259424"/>
                  </a:lnTo>
                  <a:lnTo>
                    <a:pt x="282947" y="2738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"/>
            <p:cNvSpPr/>
            <p:nvPr>
              <p:custDataLst>
                <p:tags r:id="rId13"/>
              </p:custDataLst>
            </p:nvPr>
          </p:nvSpPr>
          <p:spPr>
            <a:xfrm>
              <a:off x="5191125" y="2762250"/>
              <a:ext cx="11907" cy="71438"/>
            </a:xfrm>
            <a:custGeom>
              <a:avLst/>
              <a:gdLst/>
              <a:ahLst/>
              <a:cxnLst/>
              <a:rect l="0" t="0" r="0" b="0"/>
              <a:pathLst>
                <a:path w="11907" h="71438">
                  <a:moveTo>
                    <a:pt x="11906" y="0"/>
                  </a:moveTo>
                  <a:lnTo>
                    <a:pt x="11906" y="0"/>
                  </a:lnTo>
                  <a:lnTo>
                    <a:pt x="11906" y="10251"/>
                  </a:lnTo>
                  <a:lnTo>
                    <a:pt x="10583" y="10803"/>
                  </a:lnTo>
                  <a:lnTo>
                    <a:pt x="5585" y="11416"/>
                  </a:lnTo>
                  <a:lnTo>
                    <a:pt x="3723" y="12902"/>
                  </a:lnTo>
                  <a:lnTo>
                    <a:pt x="490" y="22114"/>
                  </a:lnTo>
                  <a:lnTo>
                    <a:pt x="0" y="71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5"/>
          <p:cNvGrpSpPr/>
          <p:nvPr/>
        </p:nvGrpSpPr>
        <p:grpSpPr>
          <a:xfrm>
            <a:off x="5643606" y="2381250"/>
            <a:ext cx="690519" cy="559594"/>
            <a:chOff x="5643606" y="2381250"/>
            <a:chExt cx="690519" cy="559594"/>
          </a:xfrm>
        </p:grpSpPr>
        <p:sp>
          <p:nvSpPr>
            <p:cNvPr id="30" name="SMARTInkShape-12"/>
            <p:cNvSpPr/>
            <p:nvPr>
              <p:custDataLst>
                <p:tags r:id="rId8"/>
              </p:custDataLst>
            </p:nvPr>
          </p:nvSpPr>
          <p:spPr>
            <a:xfrm>
              <a:off x="5643606" y="2536182"/>
              <a:ext cx="154681" cy="259925"/>
            </a:xfrm>
            <a:custGeom>
              <a:avLst/>
              <a:gdLst/>
              <a:ahLst/>
              <a:cxnLst/>
              <a:rect l="0" t="0" r="0" b="0"/>
              <a:pathLst>
                <a:path w="154681" h="259925">
                  <a:moveTo>
                    <a:pt x="11862" y="107005"/>
                  </a:moveTo>
                  <a:lnTo>
                    <a:pt x="11862" y="107005"/>
                  </a:lnTo>
                  <a:lnTo>
                    <a:pt x="0" y="107005"/>
                  </a:lnTo>
                  <a:lnTo>
                    <a:pt x="10211" y="117257"/>
                  </a:lnTo>
                  <a:lnTo>
                    <a:pt x="17694" y="118421"/>
                  </a:lnTo>
                  <a:lnTo>
                    <a:pt x="19718" y="119908"/>
                  </a:lnTo>
                  <a:lnTo>
                    <a:pt x="21969" y="125087"/>
                  </a:lnTo>
                  <a:lnTo>
                    <a:pt x="23891" y="126997"/>
                  </a:lnTo>
                  <a:lnTo>
                    <a:pt x="29556" y="129120"/>
                  </a:lnTo>
                  <a:lnTo>
                    <a:pt x="40183" y="130315"/>
                  </a:lnTo>
                  <a:lnTo>
                    <a:pt x="47821" y="127067"/>
                  </a:lnTo>
                  <a:lnTo>
                    <a:pt x="55626" y="122536"/>
                  </a:lnTo>
                  <a:lnTo>
                    <a:pt x="71415" y="119627"/>
                  </a:lnTo>
                  <a:lnTo>
                    <a:pt x="75377" y="119389"/>
                  </a:lnTo>
                  <a:lnTo>
                    <a:pt x="83306" y="115596"/>
                  </a:lnTo>
                  <a:lnTo>
                    <a:pt x="104247" y="99158"/>
                  </a:lnTo>
                  <a:lnTo>
                    <a:pt x="115377" y="94979"/>
                  </a:lnTo>
                  <a:lnTo>
                    <a:pt x="123133" y="89313"/>
                  </a:lnTo>
                  <a:lnTo>
                    <a:pt x="127462" y="82385"/>
                  </a:lnTo>
                  <a:lnTo>
                    <a:pt x="130709" y="74896"/>
                  </a:lnTo>
                  <a:lnTo>
                    <a:pt x="152532" y="49812"/>
                  </a:lnTo>
                  <a:lnTo>
                    <a:pt x="153757" y="44985"/>
                  </a:lnTo>
                  <a:lnTo>
                    <a:pt x="154680" y="29798"/>
                  </a:lnTo>
                  <a:lnTo>
                    <a:pt x="151184" y="22861"/>
                  </a:lnTo>
                  <a:lnTo>
                    <a:pt x="144482" y="13949"/>
                  </a:lnTo>
                  <a:lnTo>
                    <a:pt x="140037" y="12731"/>
                  </a:lnTo>
                  <a:lnTo>
                    <a:pt x="137000" y="12406"/>
                  </a:lnTo>
                  <a:lnTo>
                    <a:pt x="134975" y="10866"/>
                  </a:lnTo>
                  <a:lnTo>
                    <a:pt x="132725" y="5627"/>
                  </a:lnTo>
                  <a:lnTo>
                    <a:pt x="130802" y="3701"/>
                  </a:lnTo>
                  <a:lnTo>
                    <a:pt x="125138" y="1561"/>
                  </a:lnTo>
                  <a:lnTo>
                    <a:pt x="102984" y="0"/>
                  </a:lnTo>
                  <a:lnTo>
                    <a:pt x="100391" y="1272"/>
                  </a:lnTo>
                  <a:lnTo>
                    <a:pt x="98663" y="3443"/>
                  </a:lnTo>
                  <a:lnTo>
                    <a:pt x="97511" y="6214"/>
                  </a:lnTo>
                  <a:lnTo>
                    <a:pt x="95420" y="8061"/>
                  </a:lnTo>
                  <a:lnTo>
                    <a:pt x="89568" y="10114"/>
                  </a:lnTo>
                  <a:lnTo>
                    <a:pt x="75033" y="12754"/>
                  </a:lnTo>
                  <a:lnTo>
                    <a:pt x="63358" y="19842"/>
                  </a:lnTo>
                  <a:lnTo>
                    <a:pt x="51521" y="23853"/>
                  </a:lnTo>
                  <a:lnTo>
                    <a:pt x="19799" y="51605"/>
                  </a:lnTo>
                  <a:lnTo>
                    <a:pt x="15390" y="62980"/>
                  </a:lnTo>
                  <a:lnTo>
                    <a:pt x="12107" y="75532"/>
                  </a:lnTo>
                  <a:lnTo>
                    <a:pt x="2748" y="94370"/>
                  </a:lnTo>
                  <a:lnTo>
                    <a:pt x="5" y="152511"/>
                  </a:lnTo>
                  <a:lnTo>
                    <a:pt x="1281" y="194206"/>
                  </a:lnTo>
                  <a:lnTo>
                    <a:pt x="9463" y="208984"/>
                  </a:lnTo>
                  <a:lnTo>
                    <a:pt x="39705" y="241895"/>
                  </a:lnTo>
                  <a:lnTo>
                    <a:pt x="47609" y="246331"/>
                  </a:lnTo>
                  <a:lnTo>
                    <a:pt x="55531" y="249626"/>
                  </a:lnTo>
                  <a:lnTo>
                    <a:pt x="63462" y="255500"/>
                  </a:lnTo>
                  <a:lnTo>
                    <a:pt x="74924" y="258992"/>
                  </a:lnTo>
                  <a:lnTo>
                    <a:pt x="81684" y="259924"/>
                  </a:lnTo>
                  <a:lnTo>
                    <a:pt x="92724" y="257431"/>
                  </a:lnTo>
                  <a:lnTo>
                    <a:pt x="126773" y="240071"/>
                  </a:lnTo>
                  <a:lnTo>
                    <a:pt x="142831" y="2379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3"/>
            <p:cNvSpPr/>
            <p:nvPr>
              <p:custDataLst>
                <p:tags r:id="rId9"/>
              </p:custDataLst>
            </p:nvPr>
          </p:nvSpPr>
          <p:spPr>
            <a:xfrm>
              <a:off x="6072187" y="2797969"/>
              <a:ext cx="23813" cy="142875"/>
            </a:xfrm>
            <a:custGeom>
              <a:avLst/>
              <a:gdLst/>
              <a:ahLst/>
              <a:cxnLst/>
              <a:rect l="0" t="0" r="0" b="0"/>
              <a:pathLst>
                <a:path w="23813" h="142875">
                  <a:moveTo>
                    <a:pt x="23812" y="0"/>
                  </a:moveTo>
                  <a:lnTo>
                    <a:pt x="23812" y="0"/>
                  </a:lnTo>
                  <a:lnTo>
                    <a:pt x="11920" y="0"/>
                  </a:lnTo>
                  <a:lnTo>
                    <a:pt x="11906" y="56991"/>
                  </a:lnTo>
                  <a:lnTo>
                    <a:pt x="11906" y="110981"/>
                  </a:lnTo>
                  <a:lnTo>
                    <a:pt x="8379" y="118998"/>
                  </a:lnTo>
                  <a:lnTo>
                    <a:pt x="1655" y="128604"/>
                  </a:lnTo>
                  <a:lnTo>
                    <a:pt x="0" y="1428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4"/>
            <p:cNvSpPr/>
            <p:nvPr>
              <p:custDataLst>
                <p:tags r:id="rId10"/>
              </p:custDataLst>
            </p:nvPr>
          </p:nvSpPr>
          <p:spPr>
            <a:xfrm>
              <a:off x="6310355" y="2643187"/>
              <a:ext cx="23770" cy="83345"/>
            </a:xfrm>
            <a:custGeom>
              <a:avLst/>
              <a:gdLst/>
              <a:ahLst/>
              <a:cxnLst/>
              <a:rect l="0" t="0" r="0" b="0"/>
              <a:pathLst>
                <a:path w="23770" h="83345">
                  <a:moveTo>
                    <a:pt x="11863" y="0"/>
                  </a:moveTo>
                  <a:lnTo>
                    <a:pt x="11863" y="0"/>
                  </a:lnTo>
                  <a:lnTo>
                    <a:pt x="11863" y="6321"/>
                  </a:lnTo>
                  <a:lnTo>
                    <a:pt x="10541" y="8183"/>
                  </a:lnTo>
                  <a:lnTo>
                    <a:pt x="8336" y="9424"/>
                  </a:lnTo>
                  <a:lnTo>
                    <a:pt x="1612" y="11416"/>
                  </a:lnTo>
                  <a:lnTo>
                    <a:pt x="693" y="15216"/>
                  </a:lnTo>
                  <a:lnTo>
                    <a:pt x="0" y="33561"/>
                  </a:lnTo>
                  <a:lnTo>
                    <a:pt x="8148" y="44798"/>
                  </a:lnTo>
                  <a:lnTo>
                    <a:pt x="10212" y="52101"/>
                  </a:lnTo>
                  <a:lnTo>
                    <a:pt x="11718" y="79382"/>
                  </a:lnTo>
                  <a:lnTo>
                    <a:pt x="13090" y="80703"/>
                  </a:lnTo>
                  <a:lnTo>
                    <a:pt x="23769" y="83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5"/>
            <p:cNvSpPr/>
            <p:nvPr>
              <p:custDataLst>
                <p:tags r:id="rId11"/>
              </p:custDataLst>
            </p:nvPr>
          </p:nvSpPr>
          <p:spPr>
            <a:xfrm>
              <a:off x="6286991" y="2381250"/>
              <a:ext cx="11415" cy="11907"/>
            </a:xfrm>
            <a:custGeom>
              <a:avLst/>
              <a:gdLst/>
              <a:ahLst/>
              <a:cxnLst/>
              <a:rect l="0" t="0" r="0" b="0"/>
              <a:pathLst>
                <a:path w="11415" h="11907">
                  <a:moveTo>
                    <a:pt x="11414" y="11906"/>
                  </a:moveTo>
                  <a:lnTo>
                    <a:pt x="11414" y="11906"/>
                  </a:lnTo>
                  <a:lnTo>
                    <a:pt x="11414" y="5585"/>
                  </a:lnTo>
                  <a:lnTo>
                    <a:pt x="10092" y="3723"/>
                  </a:lnTo>
                  <a:lnTo>
                    <a:pt x="7888" y="2482"/>
                  </a:lnTo>
                  <a:lnTo>
                    <a:pt x="0" y="146"/>
                  </a:lnTo>
                  <a:lnTo>
                    <a:pt x="114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6"/>
          <p:cNvGrpSpPr/>
          <p:nvPr/>
        </p:nvGrpSpPr>
        <p:grpSpPr>
          <a:xfrm>
            <a:off x="6660648" y="2559844"/>
            <a:ext cx="911727" cy="321469"/>
            <a:chOff x="6660648" y="2559844"/>
            <a:chExt cx="911727" cy="321469"/>
          </a:xfrm>
        </p:grpSpPr>
        <p:sp>
          <p:nvSpPr>
            <p:cNvPr id="35" name="SMARTInkShape-16"/>
            <p:cNvSpPr/>
            <p:nvPr>
              <p:custDataLst>
                <p:tags r:id="rId4"/>
              </p:custDataLst>
            </p:nvPr>
          </p:nvSpPr>
          <p:spPr>
            <a:xfrm>
              <a:off x="6660648" y="2714625"/>
              <a:ext cx="18759" cy="154782"/>
            </a:xfrm>
            <a:custGeom>
              <a:avLst/>
              <a:gdLst/>
              <a:ahLst/>
              <a:cxnLst/>
              <a:rect l="0" t="0" r="0" b="0"/>
              <a:pathLst>
                <a:path w="18759" h="154782">
                  <a:moveTo>
                    <a:pt x="18758" y="0"/>
                  </a:moveTo>
                  <a:lnTo>
                    <a:pt x="18758" y="0"/>
                  </a:lnTo>
                  <a:lnTo>
                    <a:pt x="12438" y="0"/>
                  </a:lnTo>
                  <a:lnTo>
                    <a:pt x="10576" y="1323"/>
                  </a:lnTo>
                  <a:lnTo>
                    <a:pt x="9335" y="3528"/>
                  </a:lnTo>
                  <a:lnTo>
                    <a:pt x="7178" y="12126"/>
                  </a:lnTo>
                  <a:lnTo>
                    <a:pt x="5558" y="40300"/>
                  </a:lnTo>
                  <a:lnTo>
                    <a:pt x="544" y="50102"/>
                  </a:lnTo>
                  <a:lnTo>
                    <a:pt x="0" y="55891"/>
                  </a:lnTo>
                  <a:lnTo>
                    <a:pt x="6622" y="114960"/>
                  </a:lnTo>
                  <a:lnTo>
                    <a:pt x="6852" y="154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7"/>
            <p:cNvSpPr/>
            <p:nvPr>
              <p:custDataLst>
                <p:tags r:id="rId5"/>
              </p:custDataLst>
            </p:nvPr>
          </p:nvSpPr>
          <p:spPr>
            <a:xfrm>
              <a:off x="6812064" y="2559844"/>
              <a:ext cx="129116" cy="189743"/>
            </a:xfrm>
            <a:custGeom>
              <a:avLst/>
              <a:gdLst/>
              <a:ahLst/>
              <a:cxnLst/>
              <a:rect l="0" t="0" r="0" b="0"/>
              <a:pathLst>
                <a:path w="129116" h="189743">
                  <a:moveTo>
                    <a:pt x="69749" y="0"/>
                  </a:moveTo>
                  <a:lnTo>
                    <a:pt x="69749" y="0"/>
                  </a:lnTo>
                  <a:lnTo>
                    <a:pt x="53177" y="0"/>
                  </a:lnTo>
                  <a:lnTo>
                    <a:pt x="50763" y="1323"/>
                  </a:lnTo>
                  <a:lnTo>
                    <a:pt x="49154" y="3527"/>
                  </a:lnTo>
                  <a:lnTo>
                    <a:pt x="48082" y="6320"/>
                  </a:lnTo>
                  <a:lnTo>
                    <a:pt x="46044" y="8182"/>
                  </a:lnTo>
                  <a:lnTo>
                    <a:pt x="40250" y="10251"/>
                  </a:lnTo>
                  <a:lnTo>
                    <a:pt x="33267" y="18226"/>
                  </a:lnTo>
                  <a:lnTo>
                    <a:pt x="15408" y="44243"/>
                  </a:lnTo>
                  <a:lnTo>
                    <a:pt x="168" y="103365"/>
                  </a:lnTo>
                  <a:lnTo>
                    <a:pt x="0" y="134972"/>
                  </a:lnTo>
                  <a:lnTo>
                    <a:pt x="7925" y="157437"/>
                  </a:lnTo>
                  <a:lnTo>
                    <a:pt x="26312" y="181867"/>
                  </a:lnTo>
                  <a:lnTo>
                    <a:pt x="34127" y="186663"/>
                  </a:lnTo>
                  <a:lnTo>
                    <a:pt x="49924" y="189742"/>
                  </a:lnTo>
                  <a:lnTo>
                    <a:pt x="57851" y="186635"/>
                  </a:lnTo>
                  <a:lnTo>
                    <a:pt x="61816" y="183954"/>
                  </a:lnTo>
                  <a:lnTo>
                    <a:pt x="91079" y="175772"/>
                  </a:lnTo>
                  <a:lnTo>
                    <a:pt x="108945" y="162161"/>
                  </a:lnTo>
                  <a:lnTo>
                    <a:pt x="113628" y="154533"/>
                  </a:lnTo>
                  <a:lnTo>
                    <a:pt x="117032" y="146733"/>
                  </a:lnTo>
                  <a:lnTo>
                    <a:pt x="125062" y="134905"/>
                  </a:lnTo>
                  <a:lnTo>
                    <a:pt x="128030" y="121698"/>
                  </a:lnTo>
                  <a:lnTo>
                    <a:pt x="129115" y="92934"/>
                  </a:lnTo>
                  <a:lnTo>
                    <a:pt x="117143" y="52793"/>
                  </a:lnTo>
                  <a:lnTo>
                    <a:pt x="83502" y="201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8"/>
            <p:cNvSpPr/>
            <p:nvPr>
              <p:custDataLst>
                <p:tags r:id="rId6"/>
              </p:custDataLst>
            </p:nvPr>
          </p:nvSpPr>
          <p:spPr>
            <a:xfrm>
              <a:off x="7203281" y="2762250"/>
              <a:ext cx="11908" cy="119063"/>
            </a:xfrm>
            <a:custGeom>
              <a:avLst/>
              <a:gdLst/>
              <a:ahLst/>
              <a:cxnLst/>
              <a:rect l="0" t="0" r="0" b="0"/>
              <a:pathLst>
                <a:path w="11908" h="119063">
                  <a:moveTo>
                    <a:pt x="11907" y="0"/>
                  </a:moveTo>
                  <a:lnTo>
                    <a:pt x="11907" y="0"/>
                  </a:lnTo>
                  <a:lnTo>
                    <a:pt x="11907" y="10251"/>
                  </a:lnTo>
                  <a:lnTo>
                    <a:pt x="10583" y="10803"/>
                  </a:lnTo>
                  <a:lnTo>
                    <a:pt x="5586" y="11416"/>
                  </a:lnTo>
                  <a:lnTo>
                    <a:pt x="3724" y="12902"/>
                  </a:lnTo>
                  <a:lnTo>
                    <a:pt x="490" y="22114"/>
                  </a:lnTo>
                  <a:lnTo>
                    <a:pt x="3" y="81284"/>
                  </a:lnTo>
                  <a:lnTo>
                    <a:pt x="0" y="119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9"/>
            <p:cNvSpPr/>
            <p:nvPr>
              <p:custDataLst>
                <p:tags r:id="rId7"/>
              </p:custDataLst>
            </p:nvPr>
          </p:nvSpPr>
          <p:spPr>
            <a:xfrm>
              <a:off x="7417606" y="2607469"/>
              <a:ext cx="154769" cy="142827"/>
            </a:xfrm>
            <a:custGeom>
              <a:avLst/>
              <a:gdLst/>
              <a:ahLst/>
              <a:cxnLst/>
              <a:rect l="0" t="0" r="0" b="0"/>
              <a:pathLst>
                <a:path w="154769" h="142827">
                  <a:moveTo>
                    <a:pt x="11894" y="11906"/>
                  </a:moveTo>
                  <a:lnTo>
                    <a:pt x="11894" y="11906"/>
                  </a:lnTo>
                  <a:lnTo>
                    <a:pt x="11894" y="23322"/>
                  </a:lnTo>
                  <a:lnTo>
                    <a:pt x="1643" y="34020"/>
                  </a:lnTo>
                  <a:lnTo>
                    <a:pt x="478" y="41535"/>
                  </a:lnTo>
                  <a:lnTo>
                    <a:pt x="0" y="75454"/>
                  </a:lnTo>
                  <a:lnTo>
                    <a:pt x="3522" y="83365"/>
                  </a:lnTo>
                  <a:lnTo>
                    <a:pt x="8173" y="91290"/>
                  </a:lnTo>
                  <a:lnTo>
                    <a:pt x="12114" y="103190"/>
                  </a:lnTo>
                  <a:lnTo>
                    <a:pt x="28320" y="123031"/>
                  </a:lnTo>
                  <a:lnTo>
                    <a:pt x="35951" y="127441"/>
                  </a:lnTo>
                  <a:lnTo>
                    <a:pt x="43753" y="130723"/>
                  </a:lnTo>
                  <a:lnTo>
                    <a:pt x="55582" y="138686"/>
                  </a:lnTo>
                  <a:lnTo>
                    <a:pt x="68788" y="141634"/>
                  </a:lnTo>
                  <a:lnTo>
                    <a:pt x="104302" y="142826"/>
                  </a:lnTo>
                  <a:lnTo>
                    <a:pt x="116088" y="133360"/>
                  </a:lnTo>
                  <a:lnTo>
                    <a:pt x="136620" y="113377"/>
                  </a:lnTo>
                  <a:lnTo>
                    <a:pt x="140088" y="106393"/>
                  </a:lnTo>
                  <a:lnTo>
                    <a:pt x="146146" y="73853"/>
                  </a:lnTo>
                  <a:lnTo>
                    <a:pt x="150937" y="64574"/>
                  </a:lnTo>
                  <a:lnTo>
                    <a:pt x="153633" y="50589"/>
                  </a:lnTo>
                  <a:lnTo>
                    <a:pt x="1547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7"/>
          <p:cNvGrpSpPr/>
          <p:nvPr/>
        </p:nvGrpSpPr>
        <p:grpSpPr>
          <a:xfrm>
            <a:off x="2869553" y="4714875"/>
            <a:ext cx="249885" cy="190501"/>
            <a:chOff x="2869553" y="4714875"/>
            <a:chExt cx="249885" cy="190501"/>
          </a:xfrm>
        </p:grpSpPr>
        <p:sp>
          <p:nvSpPr>
            <p:cNvPr id="40" name="SMARTInkShape-20"/>
            <p:cNvSpPr/>
            <p:nvPr>
              <p:custDataLst>
                <p:tags r:id="rId2"/>
              </p:custDataLst>
            </p:nvPr>
          </p:nvSpPr>
          <p:spPr>
            <a:xfrm>
              <a:off x="2952751" y="4714875"/>
              <a:ext cx="119062" cy="130810"/>
            </a:xfrm>
            <a:custGeom>
              <a:avLst/>
              <a:gdLst/>
              <a:ahLst/>
              <a:cxnLst/>
              <a:rect l="0" t="0" r="0" b="0"/>
              <a:pathLst>
                <a:path w="119062" h="130810">
                  <a:moveTo>
                    <a:pt x="119061" y="0"/>
                  </a:moveTo>
                  <a:lnTo>
                    <a:pt x="119061" y="0"/>
                  </a:lnTo>
                  <a:lnTo>
                    <a:pt x="108810" y="0"/>
                  </a:lnTo>
                  <a:lnTo>
                    <a:pt x="101325" y="6320"/>
                  </a:lnTo>
                  <a:lnTo>
                    <a:pt x="97949" y="12951"/>
                  </a:lnTo>
                  <a:lnTo>
                    <a:pt x="97049" y="16571"/>
                  </a:lnTo>
                  <a:lnTo>
                    <a:pt x="89462" y="27987"/>
                  </a:lnTo>
                  <a:lnTo>
                    <a:pt x="82534" y="32283"/>
                  </a:lnTo>
                  <a:lnTo>
                    <a:pt x="75046" y="35514"/>
                  </a:lnTo>
                  <a:lnTo>
                    <a:pt x="31745" y="75449"/>
                  </a:lnTo>
                  <a:lnTo>
                    <a:pt x="27337" y="83363"/>
                  </a:lnTo>
                  <a:lnTo>
                    <a:pt x="24055" y="91290"/>
                  </a:lnTo>
                  <a:lnTo>
                    <a:pt x="1817" y="117201"/>
                  </a:lnTo>
                  <a:lnTo>
                    <a:pt x="13" y="130809"/>
                  </a:lnTo>
                  <a:lnTo>
                    <a:pt x="0" y="120703"/>
                  </a:lnTo>
                  <a:lnTo>
                    <a:pt x="1323" y="120156"/>
                  </a:lnTo>
                  <a:lnTo>
                    <a:pt x="6320" y="119549"/>
                  </a:lnTo>
                  <a:lnTo>
                    <a:pt x="8181" y="118063"/>
                  </a:lnTo>
                  <a:lnTo>
                    <a:pt x="17735" y="102533"/>
                  </a:lnTo>
                  <a:lnTo>
                    <a:pt x="24639" y="98487"/>
                  </a:lnTo>
                  <a:lnTo>
                    <a:pt x="32116" y="95365"/>
                  </a:lnTo>
                  <a:lnTo>
                    <a:pt x="39850" y="89569"/>
                  </a:lnTo>
                  <a:lnTo>
                    <a:pt x="44169" y="82583"/>
                  </a:lnTo>
                  <a:lnTo>
                    <a:pt x="45321" y="78867"/>
                  </a:lnTo>
                  <a:lnTo>
                    <a:pt x="47411" y="76391"/>
                  </a:lnTo>
                  <a:lnTo>
                    <a:pt x="53262" y="73639"/>
                  </a:lnTo>
                  <a:lnTo>
                    <a:pt x="55351" y="71582"/>
                  </a:lnTo>
                  <a:lnTo>
                    <a:pt x="57673" y="65768"/>
                  </a:lnTo>
                  <a:lnTo>
                    <a:pt x="59615" y="63689"/>
                  </a:lnTo>
                  <a:lnTo>
                    <a:pt x="71415" y="59537"/>
                  </a:lnTo>
                  <a:lnTo>
                    <a:pt x="71432" y="59532"/>
                  </a:lnTo>
                  <a:lnTo>
                    <a:pt x="71436" y="59531"/>
                  </a:lnTo>
                  <a:lnTo>
                    <a:pt x="36255" y="94713"/>
                  </a:lnTo>
                  <a:lnTo>
                    <a:pt x="23811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1"/>
            <p:cNvSpPr/>
            <p:nvPr>
              <p:custDataLst>
                <p:tags r:id="rId3"/>
              </p:custDataLst>
            </p:nvPr>
          </p:nvSpPr>
          <p:spPr>
            <a:xfrm>
              <a:off x="2869553" y="4726927"/>
              <a:ext cx="249885" cy="178449"/>
            </a:xfrm>
            <a:custGeom>
              <a:avLst/>
              <a:gdLst/>
              <a:ahLst/>
              <a:cxnLst/>
              <a:rect l="0" t="0" r="0" b="0"/>
              <a:pathLst>
                <a:path w="249885" h="178449">
                  <a:moveTo>
                    <a:pt x="249884" y="11760"/>
                  </a:moveTo>
                  <a:lnTo>
                    <a:pt x="249884" y="11760"/>
                  </a:lnTo>
                  <a:lnTo>
                    <a:pt x="238469" y="11760"/>
                  </a:lnTo>
                  <a:lnTo>
                    <a:pt x="237991" y="345"/>
                  </a:lnTo>
                  <a:lnTo>
                    <a:pt x="231661" y="0"/>
                  </a:lnTo>
                  <a:lnTo>
                    <a:pt x="229798" y="1274"/>
                  </a:lnTo>
                  <a:lnTo>
                    <a:pt x="228556" y="3446"/>
                  </a:lnTo>
                  <a:lnTo>
                    <a:pt x="227728" y="6217"/>
                  </a:lnTo>
                  <a:lnTo>
                    <a:pt x="225853" y="8065"/>
                  </a:lnTo>
                  <a:lnTo>
                    <a:pt x="213339" y="14558"/>
                  </a:lnTo>
                  <a:lnTo>
                    <a:pt x="194213" y="30650"/>
                  </a:lnTo>
                  <a:lnTo>
                    <a:pt x="157111" y="48236"/>
                  </a:lnTo>
                  <a:lnTo>
                    <a:pt x="99081" y="103044"/>
                  </a:lnTo>
                  <a:lnTo>
                    <a:pt x="73152" y="128961"/>
                  </a:lnTo>
                  <a:lnTo>
                    <a:pt x="59455" y="130817"/>
                  </a:lnTo>
                  <a:lnTo>
                    <a:pt x="59385" y="130823"/>
                  </a:lnTo>
                  <a:lnTo>
                    <a:pt x="69636" y="130823"/>
                  </a:lnTo>
                  <a:lnTo>
                    <a:pt x="70187" y="129500"/>
                  </a:lnTo>
                  <a:lnTo>
                    <a:pt x="70800" y="124502"/>
                  </a:lnTo>
                  <a:lnTo>
                    <a:pt x="72287" y="122641"/>
                  </a:lnTo>
                  <a:lnTo>
                    <a:pt x="87819" y="113086"/>
                  </a:lnTo>
                  <a:lnTo>
                    <a:pt x="118365" y="83745"/>
                  </a:lnTo>
                  <a:lnTo>
                    <a:pt x="130317" y="83212"/>
                  </a:lnTo>
                  <a:lnTo>
                    <a:pt x="108706" y="83198"/>
                  </a:lnTo>
                  <a:lnTo>
                    <a:pt x="97839" y="91380"/>
                  </a:lnTo>
                  <a:lnTo>
                    <a:pt x="86801" y="95324"/>
                  </a:lnTo>
                  <a:lnTo>
                    <a:pt x="47471" y="127368"/>
                  </a:lnTo>
                  <a:lnTo>
                    <a:pt x="39538" y="130610"/>
                  </a:lnTo>
                  <a:lnTo>
                    <a:pt x="13621" y="152817"/>
                  </a:lnTo>
                  <a:lnTo>
                    <a:pt x="11923" y="164727"/>
                  </a:lnTo>
                  <a:lnTo>
                    <a:pt x="10546" y="165331"/>
                  </a:lnTo>
                  <a:lnTo>
                    <a:pt x="1523" y="166382"/>
                  </a:lnTo>
                  <a:lnTo>
                    <a:pt x="595" y="169999"/>
                  </a:lnTo>
                  <a:lnTo>
                    <a:pt x="0" y="176778"/>
                  </a:lnTo>
                  <a:lnTo>
                    <a:pt x="1274" y="177335"/>
                  </a:lnTo>
                  <a:lnTo>
                    <a:pt x="11273" y="178404"/>
                  </a:lnTo>
                  <a:lnTo>
                    <a:pt x="21968" y="168192"/>
                  </a:lnTo>
                  <a:lnTo>
                    <a:pt x="32836" y="165545"/>
                  </a:lnTo>
                  <a:lnTo>
                    <a:pt x="43875" y="158456"/>
                  </a:lnTo>
                  <a:lnTo>
                    <a:pt x="55523" y="154444"/>
                  </a:lnTo>
                  <a:lnTo>
                    <a:pt x="81337" y="132636"/>
                  </a:lnTo>
                  <a:lnTo>
                    <a:pt x="88966" y="131360"/>
                  </a:lnTo>
                  <a:lnTo>
                    <a:pt x="91012" y="129858"/>
                  </a:lnTo>
                  <a:lnTo>
                    <a:pt x="92376" y="127534"/>
                  </a:lnTo>
                  <a:lnTo>
                    <a:pt x="94943" y="119421"/>
                  </a:lnTo>
                  <a:lnTo>
                    <a:pt x="95089" y="129212"/>
                  </a:lnTo>
                  <a:lnTo>
                    <a:pt x="93771" y="129749"/>
                  </a:lnTo>
                  <a:lnTo>
                    <a:pt x="88778" y="130346"/>
                  </a:lnTo>
                  <a:lnTo>
                    <a:pt x="82150" y="134138"/>
                  </a:lnTo>
                  <a:lnTo>
                    <a:pt x="51108" y="161615"/>
                  </a:lnTo>
                  <a:lnTo>
                    <a:pt x="37879" y="165893"/>
                  </a:lnTo>
                  <a:lnTo>
                    <a:pt x="25523" y="176736"/>
                  </a:lnTo>
                  <a:lnTo>
                    <a:pt x="11807" y="178444"/>
                  </a:lnTo>
                  <a:lnTo>
                    <a:pt x="33874" y="178448"/>
                  </a:lnTo>
                  <a:lnTo>
                    <a:pt x="34440" y="177125"/>
                  </a:lnTo>
                  <a:lnTo>
                    <a:pt x="35069" y="172127"/>
                  </a:lnTo>
                  <a:lnTo>
                    <a:pt x="36559" y="170266"/>
                  </a:lnTo>
                  <a:lnTo>
                    <a:pt x="46975" y="166687"/>
                  </a:lnTo>
                  <a:lnTo>
                    <a:pt x="59371" y="154648"/>
                  </a:lnTo>
                  <a:lnTo>
                    <a:pt x="59381" y="160960"/>
                  </a:lnTo>
                  <a:lnTo>
                    <a:pt x="58059" y="162820"/>
                  </a:lnTo>
                  <a:lnTo>
                    <a:pt x="55855" y="164061"/>
                  </a:lnTo>
                  <a:lnTo>
                    <a:pt x="47478" y="1665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69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860905" cy="977135"/>
          </a:xfrm>
        </p:spPr>
        <p:txBody>
          <a:bodyPr/>
          <a:lstStyle/>
          <a:p>
            <a:r>
              <a:rPr lang="es-419" dirty="0" smtClean="0"/>
              <a:t>En las vacaciones yo visité 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43940" y="2214694"/>
            <a:ext cx="3604260" cy="2015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561" y="2151435"/>
            <a:ext cx="3319462" cy="2079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781" y="4374832"/>
            <a:ext cx="3760442" cy="1736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089" y="4628435"/>
            <a:ext cx="3413961" cy="1496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8280" y="176784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 smtClean="0"/>
              <a:t>LA PLAYA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92440" y="1767840"/>
            <a:ext cx="177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/>
              <a:t>LA MONTAÑA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0160" y="6522720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/>
              <a:t>          EL RANCHO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92440" y="6370320"/>
            <a:ext cx="153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/>
              <a:t>LA CIUDAD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12163"/>
          </a:xfrm>
        </p:spPr>
        <p:txBody>
          <a:bodyPr>
            <a:normAutofit fontScale="90000"/>
          </a:bodyPr>
          <a:lstStyle/>
          <a:p>
            <a:r>
              <a:rPr lang="es-419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¿Qué tal tus vacaciones del verano pasado?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30680"/>
            <a:ext cx="10363826" cy="4907280"/>
          </a:xfrm>
        </p:spPr>
        <p:txBody>
          <a:bodyPr>
            <a:normAutofit/>
          </a:bodyPr>
          <a:lstStyle/>
          <a:p>
            <a:r>
              <a:rPr lang="es-419" sz="2800" dirty="0" smtClean="0">
                <a:solidFill>
                  <a:srgbClr val="7030A0"/>
                </a:solidFill>
              </a:rPr>
              <a:t>Lo pasé </a:t>
            </a:r>
            <a:r>
              <a:rPr lang="es-419" sz="2800" dirty="0" smtClean="0">
                <a:solidFill>
                  <a:srgbClr val="FF0000"/>
                </a:solidFill>
              </a:rPr>
              <a:t>…. </a:t>
            </a:r>
            <a:r>
              <a:rPr lang="es-419" sz="2800" dirty="0" smtClean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es-419" sz="2800" dirty="0" err="1" smtClean="0">
                <a:solidFill>
                  <a:schemeClr val="accent1">
                    <a:lumMod val="75000"/>
                  </a:schemeClr>
                </a:solidFill>
              </a:rPr>
              <a:t>had</a:t>
            </a:r>
            <a:r>
              <a:rPr lang="es-419" sz="2800" dirty="0" smtClean="0">
                <a:solidFill>
                  <a:schemeClr val="accent1">
                    <a:lumMod val="75000"/>
                  </a:schemeClr>
                </a:solidFill>
              </a:rPr>
              <a:t> a (</a:t>
            </a:r>
            <a:r>
              <a:rPr lang="es-419" sz="2800" dirty="0" err="1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es-419" sz="28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  <a:p>
            <a:endParaRPr lang="es-419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419" sz="2800" dirty="0" smtClean="0">
                <a:solidFill>
                  <a:srgbClr val="FF0000"/>
                </a:solidFill>
              </a:rPr>
              <a:t>               Fenomenal 10    genial 9     muy bien 8     bien 7</a:t>
            </a:r>
          </a:p>
          <a:p>
            <a:r>
              <a:rPr lang="es-419" sz="2800" dirty="0">
                <a:solidFill>
                  <a:srgbClr val="FF0000"/>
                </a:solidFill>
              </a:rPr>
              <a:t> </a:t>
            </a:r>
            <a:r>
              <a:rPr lang="es-419" sz="2800" dirty="0" smtClean="0">
                <a:solidFill>
                  <a:srgbClr val="FF0000"/>
                </a:solidFill>
              </a:rPr>
              <a:t>          </a:t>
            </a:r>
          </a:p>
          <a:p>
            <a:r>
              <a:rPr lang="es-419" sz="2800" dirty="0">
                <a:solidFill>
                  <a:srgbClr val="FF0000"/>
                </a:solidFill>
              </a:rPr>
              <a:t> </a:t>
            </a:r>
            <a:r>
              <a:rPr lang="es-419" sz="2800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es-419" sz="2800" dirty="0" smtClean="0">
                <a:solidFill>
                  <a:srgbClr val="FFC000"/>
                </a:solidFill>
              </a:rPr>
              <a:t>REGULAR 6</a:t>
            </a:r>
          </a:p>
          <a:p>
            <a:r>
              <a:rPr lang="es-419" sz="2800" dirty="0" smtClean="0">
                <a:solidFill>
                  <a:srgbClr val="00B050"/>
                </a:solidFill>
              </a:rPr>
              <a:t>                            Mal 5     muy mal 4       Fatal  3</a:t>
            </a:r>
            <a:endParaRPr lang="es-419" sz="2800" dirty="0" smtClean="0">
              <a:solidFill>
                <a:srgbClr val="FFC000"/>
              </a:solidFill>
            </a:endParaRPr>
          </a:p>
          <a:p>
            <a:endParaRPr lang="es-419" sz="2800" dirty="0">
              <a:solidFill>
                <a:srgbClr val="FFC000"/>
              </a:solidFill>
            </a:endParaRPr>
          </a:p>
          <a:p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722" y="5617845"/>
            <a:ext cx="600075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0735" y="5617845"/>
            <a:ext cx="704850" cy="59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9560" y="5627370"/>
            <a:ext cx="600075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8987" y="4072890"/>
            <a:ext cx="657225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4747" y="2352330"/>
            <a:ext cx="704850" cy="58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9462" y="2342805"/>
            <a:ext cx="600075" cy="590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7369" y="2333280"/>
            <a:ext cx="676275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30451" y="2377095"/>
            <a:ext cx="581025" cy="561975"/>
          </a:xfrm>
          <a:prstGeom prst="rect">
            <a:avLst/>
          </a:prstGeom>
        </p:spPr>
      </p:pic>
      <p:sp>
        <p:nvSpPr>
          <p:cNvPr id="17" name="SMARTInkShape-50"/>
          <p:cNvSpPr/>
          <p:nvPr>
            <p:custDataLst>
              <p:tags r:id="rId1"/>
            </p:custDataLst>
          </p:nvPr>
        </p:nvSpPr>
        <p:spPr>
          <a:xfrm>
            <a:off x="869855" y="1345411"/>
            <a:ext cx="1796593" cy="1357200"/>
          </a:xfrm>
          <a:custGeom>
            <a:avLst/>
            <a:gdLst/>
            <a:ahLst/>
            <a:cxnLst/>
            <a:rect l="0" t="0" r="0" b="0"/>
            <a:pathLst>
              <a:path w="1796593" h="1357200">
                <a:moveTo>
                  <a:pt x="1404239" y="166683"/>
                </a:moveTo>
                <a:lnTo>
                  <a:pt x="1404239" y="166683"/>
                </a:lnTo>
                <a:lnTo>
                  <a:pt x="1347918" y="116683"/>
                </a:lnTo>
                <a:lnTo>
                  <a:pt x="1290733" y="85096"/>
                </a:lnTo>
                <a:lnTo>
                  <a:pt x="1236715" y="60281"/>
                </a:lnTo>
                <a:lnTo>
                  <a:pt x="1179233" y="39782"/>
                </a:lnTo>
                <a:lnTo>
                  <a:pt x="1128725" y="19852"/>
                </a:lnTo>
                <a:lnTo>
                  <a:pt x="1070644" y="9421"/>
                </a:lnTo>
                <a:lnTo>
                  <a:pt x="1016875" y="1857"/>
                </a:lnTo>
                <a:lnTo>
                  <a:pt x="964802" y="363"/>
                </a:lnTo>
                <a:lnTo>
                  <a:pt x="912771" y="68"/>
                </a:lnTo>
                <a:lnTo>
                  <a:pt x="867476" y="17"/>
                </a:lnTo>
                <a:lnTo>
                  <a:pt x="811084" y="0"/>
                </a:lnTo>
                <a:lnTo>
                  <a:pt x="752222" y="1319"/>
                </a:lnTo>
                <a:lnTo>
                  <a:pt x="705400" y="8178"/>
                </a:lnTo>
                <a:lnTo>
                  <a:pt x="658013" y="12121"/>
                </a:lnTo>
                <a:lnTo>
                  <a:pt x="611782" y="21080"/>
                </a:lnTo>
                <a:lnTo>
                  <a:pt x="556406" y="35959"/>
                </a:lnTo>
                <a:lnTo>
                  <a:pt x="510533" y="47693"/>
                </a:lnTo>
                <a:lnTo>
                  <a:pt x="463427" y="63076"/>
                </a:lnTo>
                <a:lnTo>
                  <a:pt x="406422" y="85657"/>
                </a:lnTo>
                <a:lnTo>
                  <a:pt x="348762" y="112362"/>
                </a:lnTo>
                <a:lnTo>
                  <a:pt x="297783" y="143115"/>
                </a:lnTo>
                <a:lnTo>
                  <a:pt x="249495" y="174669"/>
                </a:lnTo>
                <a:lnTo>
                  <a:pt x="201740" y="207702"/>
                </a:lnTo>
                <a:lnTo>
                  <a:pt x="148501" y="256310"/>
                </a:lnTo>
                <a:lnTo>
                  <a:pt x="106768" y="310385"/>
                </a:lnTo>
                <a:lnTo>
                  <a:pt x="68134" y="369198"/>
                </a:lnTo>
                <a:lnTo>
                  <a:pt x="43660" y="428634"/>
                </a:lnTo>
                <a:lnTo>
                  <a:pt x="27221" y="477571"/>
                </a:lnTo>
                <a:lnTo>
                  <a:pt x="11235" y="533294"/>
                </a:lnTo>
                <a:lnTo>
                  <a:pt x="2837" y="574288"/>
                </a:lnTo>
                <a:lnTo>
                  <a:pt x="0" y="629226"/>
                </a:lnTo>
                <a:lnTo>
                  <a:pt x="762" y="686478"/>
                </a:lnTo>
                <a:lnTo>
                  <a:pt x="12280" y="740905"/>
                </a:lnTo>
                <a:lnTo>
                  <a:pt x="19904" y="786614"/>
                </a:lnTo>
                <a:lnTo>
                  <a:pt x="24333" y="816593"/>
                </a:lnTo>
                <a:lnTo>
                  <a:pt x="45207" y="868177"/>
                </a:lnTo>
                <a:lnTo>
                  <a:pt x="62462" y="922905"/>
                </a:lnTo>
                <a:lnTo>
                  <a:pt x="88115" y="976489"/>
                </a:lnTo>
                <a:lnTo>
                  <a:pt x="118660" y="1033131"/>
                </a:lnTo>
                <a:lnTo>
                  <a:pt x="150172" y="1082929"/>
                </a:lnTo>
                <a:lnTo>
                  <a:pt x="183198" y="1129660"/>
                </a:lnTo>
                <a:lnTo>
                  <a:pt x="238124" y="1180355"/>
                </a:lnTo>
                <a:lnTo>
                  <a:pt x="297049" y="1225510"/>
                </a:lnTo>
                <a:lnTo>
                  <a:pt x="344601" y="1257925"/>
                </a:lnTo>
                <a:lnTo>
                  <a:pt x="401717" y="1288484"/>
                </a:lnTo>
                <a:lnTo>
                  <a:pt x="448236" y="1304136"/>
                </a:lnTo>
                <a:lnTo>
                  <a:pt x="495533" y="1317153"/>
                </a:lnTo>
                <a:lnTo>
                  <a:pt x="543061" y="1329388"/>
                </a:lnTo>
                <a:lnTo>
                  <a:pt x="590657" y="1340068"/>
                </a:lnTo>
                <a:lnTo>
                  <a:pt x="639596" y="1345144"/>
                </a:lnTo>
                <a:lnTo>
                  <a:pt x="695401" y="1353116"/>
                </a:lnTo>
                <a:lnTo>
                  <a:pt x="752506" y="1356066"/>
                </a:lnTo>
                <a:lnTo>
                  <a:pt x="804850" y="1356940"/>
                </a:lnTo>
                <a:lnTo>
                  <a:pt x="860341" y="1357199"/>
                </a:lnTo>
                <a:lnTo>
                  <a:pt x="910885" y="1355953"/>
                </a:lnTo>
                <a:lnTo>
                  <a:pt x="959375" y="1347793"/>
                </a:lnTo>
                <a:lnTo>
                  <a:pt x="1008579" y="1338319"/>
                </a:lnTo>
                <a:lnTo>
                  <a:pt x="1061816" y="1333602"/>
                </a:lnTo>
                <a:lnTo>
                  <a:pt x="1120229" y="1317298"/>
                </a:lnTo>
                <a:lnTo>
                  <a:pt x="1166629" y="1300033"/>
                </a:lnTo>
                <a:lnTo>
                  <a:pt x="1213891" y="1283011"/>
                </a:lnTo>
                <a:lnTo>
                  <a:pt x="1270948" y="1259876"/>
                </a:lnTo>
                <a:lnTo>
                  <a:pt x="1328619" y="1233062"/>
                </a:lnTo>
                <a:lnTo>
                  <a:pt x="1385461" y="1194429"/>
                </a:lnTo>
                <a:lnTo>
                  <a:pt x="1440620" y="1141929"/>
                </a:lnTo>
                <a:lnTo>
                  <a:pt x="1498253" y="1083323"/>
                </a:lnTo>
                <a:lnTo>
                  <a:pt x="1548780" y="1023915"/>
                </a:lnTo>
                <a:lnTo>
                  <a:pt x="1593745" y="974981"/>
                </a:lnTo>
                <a:lnTo>
                  <a:pt x="1629477" y="915731"/>
                </a:lnTo>
                <a:lnTo>
                  <a:pt x="1662014" y="859390"/>
                </a:lnTo>
                <a:lnTo>
                  <a:pt x="1693919" y="800539"/>
                </a:lnTo>
                <a:lnTo>
                  <a:pt x="1725700" y="741484"/>
                </a:lnTo>
                <a:lnTo>
                  <a:pt x="1751135" y="684889"/>
                </a:lnTo>
                <a:lnTo>
                  <a:pt x="1764698" y="638461"/>
                </a:lnTo>
                <a:lnTo>
                  <a:pt x="1779809" y="583547"/>
                </a:lnTo>
                <a:lnTo>
                  <a:pt x="1787694" y="526643"/>
                </a:lnTo>
                <a:lnTo>
                  <a:pt x="1795278" y="470472"/>
                </a:lnTo>
                <a:lnTo>
                  <a:pt x="1796592" y="424117"/>
                </a:lnTo>
                <a:lnTo>
                  <a:pt x="1787530" y="369229"/>
                </a:lnTo>
                <a:lnTo>
                  <a:pt x="1776804" y="324298"/>
                </a:lnTo>
                <a:lnTo>
                  <a:pt x="1763925" y="277472"/>
                </a:lnTo>
                <a:lnTo>
                  <a:pt x="1743940" y="230083"/>
                </a:lnTo>
                <a:lnTo>
                  <a:pt x="1719938" y="182528"/>
                </a:lnTo>
                <a:lnTo>
                  <a:pt x="1686956" y="136247"/>
                </a:lnTo>
                <a:lnTo>
                  <a:pt x="1641612" y="95487"/>
                </a:lnTo>
                <a:lnTo>
                  <a:pt x="1587019" y="55776"/>
                </a:lnTo>
                <a:lnTo>
                  <a:pt x="1531104" y="25715"/>
                </a:lnTo>
                <a:lnTo>
                  <a:pt x="1499489" y="1190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19"/>
          <p:cNvGrpSpPr/>
          <p:nvPr/>
        </p:nvGrpSpPr>
        <p:grpSpPr>
          <a:xfrm>
            <a:off x="321469" y="1702594"/>
            <a:ext cx="5131594" cy="833438"/>
            <a:chOff x="321469" y="1702594"/>
            <a:chExt cx="5131594" cy="833438"/>
          </a:xfrm>
        </p:grpSpPr>
        <p:sp>
          <p:nvSpPr>
            <p:cNvPr id="18" name="SMARTInkShape-51"/>
            <p:cNvSpPr/>
            <p:nvPr>
              <p:custDataLst>
                <p:tags r:id="rId2"/>
              </p:custDataLst>
            </p:nvPr>
          </p:nvSpPr>
          <p:spPr>
            <a:xfrm>
              <a:off x="904875" y="2297906"/>
              <a:ext cx="4548188" cy="238126"/>
            </a:xfrm>
            <a:custGeom>
              <a:avLst/>
              <a:gdLst/>
              <a:ahLst/>
              <a:cxnLst/>
              <a:rect l="0" t="0" r="0" b="0"/>
              <a:pathLst>
                <a:path w="4548188" h="238126">
                  <a:moveTo>
                    <a:pt x="0" y="226219"/>
                  </a:moveTo>
                  <a:lnTo>
                    <a:pt x="0" y="226219"/>
                  </a:lnTo>
                  <a:lnTo>
                    <a:pt x="38584" y="226219"/>
                  </a:lnTo>
                  <a:lnTo>
                    <a:pt x="47135" y="229747"/>
                  </a:lnTo>
                  <a:lnTo>
                    <a:pt x="51267" y="232540"/>
                  </a:lnTo>
                  <a:lnTo>
                    <a:pt x="69724" y="236470"/>
                  </a:lnTo>
                  <a:lnTo>
                    <a:pt x="123163" y="238028"/>
                  </a:lnTo>
                  <a:lnTo>
                    <a:pt x="178850" y="238116"/>
                  </a:lnTo>
                  <a:lnTo>
                    <a:pt x="231185" y="238124"/>
                  </a:lnTo>
                  <a:lnTo>
                    <a:pt x="289910" y="238125"/>
                  </a:lnTo>
                  <a:lnTo>
                    <a:pt x="345829" y="238125"/>
                  </a:lnTo>
                  <a:lnTo>
                    <a:pt x="404885" y="234597"/>
                  </a:lnTo>
                  <a:lnTo>
                    <a:pt x="456171" y="227322"/>
                  </a:lnTo>
                  <a:lnTo>
                    <a:pt x="512460" y="226365"/>
                  </a:lnTo>
                  <a:lnTo>
                    <a:pt x="571565" y="226238"/>
                  </a:lnTo>
                  <a:lnTo>
                    <a:pt x="607238" y="222697"/>
                  </a:lnTo>
                  <a:lnTo>
                    <a:pt x="654848" y="215969"/>
                  </a:lnTo>
                  <a:lnTo>
                    <a:pt x="710652" y="206457"/>
                  </a:lnTo>
                  <a:lnTo>
                    <a:pt x="764792" y="203206"/>
                  </a:lnTo>
                  <a:lnTo>
                    <a:pt x="819731" y="202564"/>
                  </a:lnTo>
                  <a:lnTo>
                    <a:pt x="870124" y="194255"/>
                  </a:lnTo>
                  <a:lnTo>
                    <a:pt x="926135" y="187714"/>
                  </a:lnTo>
                  <a:lnTo>
                    <a:pt x="982129" y="180396"/>
                  </a:lnTo>
                  <a:lnTo>
                    <a:pt x="1035964" y="170767"/>
                  </a:lnTo>
                  <a:lnTo>
                    <a:pt x="1092655" y="163965"/>
                  </a:lnTo>
                  <a:lnTo>
                    <a:pt x="1148783" y="156596"/>
                  </a:lnTo>
                  <a:lnTo>
                    <a:pt x="1195131" y="148998"/>
                  </a:lnTo>
                  <a:lnTo>
                    <a:pt x="1242378" y="144689"/>
                  </a:lnTo>
                  <a:lnTo>
                    <a:pt x="1297568" y="135051"/>
                  </a:lnTo>
                  <a:lnTo>
                    <a:pt x="1342550" y="132178"/>
                  </a:lnTo>
                  <a:lnTo>
                    <a:pt x="1389392" y="130004"/>
                  </a:lnTo>
                  <a:lnTo>
                    <a:pt x="1435462" y="122892"/>
                  </a:lnTo>
                  <a:lnTo>
                    <a:pt x="1490783" y="119819"/>
                  </a:lnTo>
                  <a:lnTo>
                    <a:pt x="1545954" y="112891"/>
                  </a:lnTo>
                  <a:lnTo>
                    <a:pt x="1603253" y="108289"/>
                  </a:lnTo>
                  <a:lnTo>
                    <a:pt x="1657688" y="103852"/>
                  </a:lnTo>
                  <a:lnTo>
                    <a:pt x="1712685" y="96949"/>
                  </a:lnTo>
                  <a:lnTo>
                    <a:pt x="1769949" y="95586"/>
                  </a:lnTo>
                  <a:lnTo>
                    <a:pt x="1824378" y="91788"/>
                  </a:lnTo>
                  <a:lnTo>
                    <a:pt x="1879373" y="85012"/>
                  </a:lnTo>
                  <a:lnTo>
                    <a:pt x="1929777" y="82350"/>
                  </a:lnTo>
                  <a:lnTo>
                    <a:pt x="1985791" y="73985"/>
                  </a:lnTo>
                  <a:lnTo>
                    <a:pt x="2041785" y="71941"/>
                  </a:lnTo>
                  <a:lnTo>
                    <a:pt x="2095620" y="70214"/>
                  </a:lnTo>
                  <a:lnTo>
                    <a:pt x="2152311" y="62033"/>
                  </a:lnTo>
                  <a:lnTo>
                    <a:pt x="2208439" y="60025"/>
                  </a:lnTo>
                  <a:lnTo>
                    <a:pt x="2262301" y="58306"/>
                  </a:lnTo>
                  <a:lnTo>
                    <a:pt x="2318997" y="50127"/>
                  </a:lnTo>
                  <a:lnTo>
                    <a:pt x="2375127" y="48119"/>
                  </a:lnTo>
                  <a:lnTo>
                    <a:pt x="2428989" y="39540"/>
                  </a:lnTo>
                  <a:lnTo>
                    <a:pt x="2473741" y="36851"/>
                  </a:lnTo>
                  <a:lnTo>
                    <a:pt x="2532742" y="32415"/>
                  </a:lnTo>
                  <a:lnTo>
                    <a:pt x="2589327" y="25512"/>
                  </a:lnTo>
                  <a:lnTo>
                    <a:pt x="2635754" y="24316"/>
                  </a:lnTo>
                  <a:lnTo>
                    <a:pt x="2683025" y="23962"/>
                  </a:lnTo>
                  <a:lnTo>
                    <a:pt x="2730544" y="17536"/>
                  </a:lnTo>
                  <a:lnTo>
                    <a:pt x="2785826" y="13018"/>
                  </a:lnTo>
                  <a:lnTo>
                    <a:pt x="2830824" y="12236"/>
                  </a:lnTo>
                  <a:lnTo>
                    <a:pt x="2877672" y="12004"/>
                  </a:lnTo>
                  <a:lnTo>
                    <a:pt x="2925065" y="10612"/>
                  </a:lnTo>
                  <a:lnTo>
                    <a:pt x="2973945" y="3732"/>
                  </a:lnTo>
                  <a:lnTo>
                    <a:pt x="3028409" y="1106"/>
                  </a:lnTo>
                  <a:lnTo>
                    <a:pt x="3078649" y="328"/>
                  </a:lnTo>
                  <a:lnTo>
                    <a:pt x="3127049" y="97"/>
                  </a:lnTo>
                  <a:lnTo>
                    <a:pt x="3174903" y="29"/>
                  </a:lnTo>
                  <a:lnTo>
                    <a:pt x="3222596" y="9"/>
                  </a:lnTo>
                  <a:lnTo>
                    <a:pt x="3270241" y="3"/>
                  </a:lnTo>
                  <a:lnTo>
                    <a:pt x="3319195" y="1"/>
                  </a:lnTo>
                  <a:lnTo>
                    <a:pt x="3373682" y="0"/>
                  </a:lnTo>
                  <a:lnTo>
                    <a:pt x="3423927" y="1323"/>
                  </a:lnTo>
                  <a:lnTo>
                    <a:pt x="3472329" y="8183"/>
                  </a:lnTo>
                  <a:lnTo>
                    <a:pt x="3521507" y="10803"/>
                  </a:lnTo>
                  <a:lnTo>
                    <a:pt x="3576060" y="12902"/>
                  </a:lnTo>
                  <a:lnTo>
                    <a:pt x="3626326" y="19992"/>
                  </a:lnTo>
                  <a:lnTo>
                    <a:pt x="3674733" y="22681"/>
                  </a:lnTo>
                  <a:lnTo>
                    <a:pt x="3723913" y="23477"/>
                  </a:lnTo>
                  <a:lnTo>
                    <a:pt x="3778466" y="25036"/>
                  </a:lnTo>
                  <a:lnTo>
                    <a:pt x="3828731" y="31966"/>
                  </a:lnTo>
                  <a:lnTo>
                    <a:pt x="3877139" y="34607"/>
                  </a:lnTo>
                  <a:lnTo>
                    <a:pt x="3924996" y="36712"/>
                  </a:lnTo>
                  <a:lnTo>
                    <a:pt x="3972690" y="43804"/>
                  </a:lnTo>
                  <a:lnTo>
                    <a:pt x="4019012" y="46493"/>
                  </a:lnTo>
                  <a:lnTo>
                    <a:pt x="4074418" y="50930"/>
                  </a:lnTo>
                  <a:lnTo>
                    <a:pt x="4120297" y="56983"/>
                  </a:lnTo>
                  <a:lnTo>
                    <a:pt x="4167405" y="58776"/>
                  </a:lnTo>
                  <a:lnTo>
                    <a:pt x="4224409" y="65703"/>
                  </a:lnTo>
                  <a:lnTo>
                    <a:pt x="4282070" y="70305"/>
                  </a:lnTo>
                  <a:lnTo>
                    <a:pt x="4336577" y="74742"/>
                  </a:lnTo>
                  <a:lnTo>
                    <a:pt x="4391588" y="81645"/>
                  </a:lnTo>
                  <a:lnTo>
                    <a:pt x="4449170" y="83120"/>
                  </a:lnTo>
                  <a:lnTo>
                    <a:pt x="4508279" y="83331"/>
                  </a:lnTo>
                  <a:lnTo>
                    <a:pt x="4548187" y="83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2"/>
            <p:cNvSpPr/>
            <p:nvPr>
              <p:custDataLst>
                <p:tags r:id="rId3"/>
              </p:custDataLst>
            </p:nvPr>
          </p:nvSpPr>
          <p:spPr>
            <a:xfrm>
              <a:off x="571500" y="1702594"/>
              <a:ext cx="214265" cy="428626"/>
            </a:xfrm>
            <a:custGeom>
              <a:avLst/>
              <a:gdLst/>
              <a:ahLst/>
              <a:cxnLst/>
              <a:rect l="0" t="0" r="0" b="0"/>
              <a:pathLst>
                <a:path w="214265" h="428626">
                  <a:moveTo>
                    <a:pt x="0" y="0"/>
                  </a:moveTo>
                  <a:lnTo>
                    <a:pt x="0" y="0"/>
                  </a:lnTo>
                  <a:lnTo>
                    <a:pt x="10251" y="0"/>
                  </a:lnTo>
                  <a:lnTo>
                    <a:pt x="21085" y="8182"/>
                  </a:lnTo>
                  <a:lnTo>
                    <a:pt x="32118" y="12126"/>
                  </a:lnTo>
                  <a:lnTo>
                    <a:pt x="87560" y="55594"/>
                  </a:lnTo>
                  <a:lnTo>
                    <a:pt x="110635" y="75410"/>
                  </a:lnTo>
                  <a:lnTo>
                    <a:pt x="158746" y="134792"/>
                  </a:lnTo>
                  <a:lnTo>
                    <a:pt x="178593" y="158289"/>
                  </a:lnTo>
                  <a:lnTo>
                    <a:pt x="202161" y="189927"/>
                  </a:lnTo>
                  <a:lnTo>
                    <a:pt x="210124" y="199443"/>
                  </a:lnTo>
                  <a:lnTo>
                    <a:pt x="213072" y="210641"/>
                  </a:lnTo>
                  <a:lnTo>
                    <a:pt x="214264" y="242105"/>
                  </a:lnTo>
                  <a:lnTo>
                    <a:pt x="210763" y="250036"/>
                  </a:lnTo>
                  <a:lnTo>
                    <a:pt x="206121" y="257971"/>
                  </a:lnTo>
                  <a:lnTo>
                    <a:pt x="202184" y="269875"/>
                  </a:lnTo>
                  <a:lnTo>
                    <a:pt x="158421" y="324579"/>
                  </a:lnTo>
                  <a:lnTo>
                    <a:pt x="138956" y="342528"/>
                  </a:lnTo>
                  <a:lnTo>
                    <a:pt x="99414" y="399769"/>
                  </a:lnTo>
                  <a:lnTo>
                    <a:pt x="71437" y="428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3"/>
            <p:cNvSpPr/>
            <p:nvPr>
              <p:custDataLst>
                <p:tags r:id="rId4"/>
              </p:custDataLst>
            </p:nvPr>
          </p:nvSpPr>
          <p:spPr>
            <a:xfrm>
              <a:off x="321469" y="1702594"/>
              <a:ext cx="309563" cy="190499"/>
            </a:xfrm>
            <a:custGeom>
              <a:avLst/>
              <a:gdLst/>
              <a:ahLst/>
              <a:cxnLst/>
              <a:rect l="0" t="0" r="0" b="0"/>
              <a:pathLst>
                <a:path w="309563" h="190499">
                  <a:moveTo>
                    <a:pt x="0" y="0"/>
                  </a:moveTo>
                  <a:lnTo>
                    <a:pt x="0" y="0"/>
                  </a:lnTo>
                  <a:lnTo>
                    <a:pt x="6320" y="6320"/>
                  </a:lnTo>
                  <a:lnTo>
                    <a:pt x="35810" y="58151"/>
                  </a:lnTo>
                  <a:lnTo>
                    <a:pt x="68795" y="91227"/>
                  </a:lnTo>
                  <a:lnTo>
                    <a:pt x="124272" y="126998"/>
                  </a:lnTo>
                  <a:lnTo>
                    <a:pt x="178666" y="154781"/>
                  </a:lnTo>
                  <a:lnTo>
                    <a:pt x="194501" y="161396"/>
                  </a:lnTo>
                  <a:lnTo>
                    <a:pt x="216968" y="166442"/>
                  </a:lnTo>
                  <a:lnTo>
                    <a:pt x="233914" y="174405"/>
                  </a:lnTo>
                  <a:lnTo>
                    <a:pt x="253781" y="178675"/>
                  </a:lnTo>
                  <a:lnTo>
                    <a:pt x="273016" y="187772"/>
                  </a:lnTo>
                  <a:lnTo>
                    <a:pt x="309398" y="190498"/>
                  </a:lnTo>
                  <a:lnTo>
                    <a:pt x="309562" y="178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92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Lo pasé fenomenal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419" dirty="0" smtClean="0">
                <a:solidFill>
                  <a:srgbClr val="00B050"/>
                </a:solidFill>
              </a:rPr>
              <a:t>México         Lo pasé padre, chido</a:t>
            </a:r>
          </a:p>
          <a:p>
            <a:r>
              <a:rPr lang="es-419" dirty="0" smtClean="0">
                <a:solidFill>
                  <a:srgbClr val="FF0000"/>
                </a:solidFill>
              </a:rPr>
              <a:t>Chile                 bacán</a:t>
            </a:r>
          </a:p>
          <a:p>
            <a:r>
              <a:rPr lang="es-419" dirty="0" smtClean="0">
                <a:solidFill>
                  <a:srgbClr val="FFC000"/>
                </a:solidFill>
              </a:rPr>
              <a:t>Colombia        </a:t>
            </a:r>
            <a:r>
              <a:rPr lang="es-419" dirty="0" err="1" smtClean="0">
                <a:solidFill>
                  <a:srgbClr val="FFC000"/>
                </a:solidFill>
              </a:rPr>
              <a:t>Bacano</a:t>
            </a:r>
            <a:endParaRPr lang="es-419" dirty="0" smtClean="0">
              <a:solidFill>
                <a:srgbClr val="FFC000"/>
              </a:solidFill>
            </a:endParaRPr>
          </a:p>
          <a:p>
            <a:r>
              <a:rPr lang="es-419" dirty="0" smtClean="0">
                <a:solidFill>
                  <a:srgbClr val="00B0F0"/>
                </a:solidFill>
              </a:rPr>
              <a:t>Argentina      Bárbaro</a:t>
            </a:r>
          </a:p>
          <a:p>
            <a:r>
              <a:rPr lang="es-419" dirty="0" smtClean="0">
                <a:solidFill>
                  <a:srgbClr val="FF0000"/>
                </a:solidFill>
              </a:rPr>
              <a:t>España             guay</a:t>
            </a:r>
          </a:p>
          <a:p>
            <a:r>
              <a:rPr lang="es-419" dirty="0" smtClean="0">
                <a:solidFill>
                  <a:srgbClr val="FFC000"/>
                </a:solidFill>
              </a:rPr>
              <a:t>Venezuela        chévere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80801" y="1127020"/>
            <a:ext cx="707197" cy="579170"/>
          </a:xfrm>
          <a:prstGeom prst="rect">
            <a:avLst/>
          </a:prstGeom>
        </p:spPr>
      </p:pic>
      <p:grpSp>
        <p:nvGrpSpPr>
          <p:cNvPr id="39" name="SMARTInkShape-Group20"/>
          <p:cNvGrpSpPr/>
          <p:nvPr/>
        </p:nvGrpSpPr>
        <p:grpSpPr>
          <a:xfrm>
            <a:off x="6525325" y="1821656"/>
            <a:ext cx="1654268" cy="749379"/>
            <a:chOff x="6525325" y="1821656"/>
            <a:chExt cx="1654268" cy="749379"/>
          </a:xfrm>
        </p:grpSpPr>
        <p:sp>
          <p:nvSpPr>
            <p:cNvPr id="33" name="SMARTInkShape-54"/>
            <p:cNvSpPr/>
            <p:nvPr>
              <p:custDataLst>
                <p:tags r:id="rId7"/>
              </p:custDataLst>
            </p:nvPr>
          </p:nvSpPr>
          <p:spPr>
            <a:xfrm>
              <a:off x="6965156" y="1989119"/>
              <a:ext cx="559593" cy="319725"/>
            </a:xfrm>
            <a:custGeom>
              <a:avLst/>
              <a:gdLst/>
              <a:ahLst/>
              <a:cxnLst/>
              <a:rect l="0" t="0" r="0" b="0"/>
              <a:pathLst>
                <a:path w="559593" h="319725">
                  <a:moveTo>
                    <a:pt x="0" y="249256"/>
                  </a:moveTo>
                  <a:lnTo>
                    <a:pt x="0" y="249256"/>
                  </a:lnTo>
                  <a:lnTo>
                    <a:pt x="0" y="255577"/>
                  </a:lnTo>
                  <a:lnTo>
                    <a:pt x="1323" y="257438"/>
                  </a:lnTo>
                  <a:lnTo>
                    <a:pt x="3527" y="258680"/>
                  </a:lnTo>
                  <a:lnTo>
                    <a:pt x="10251" y="260672"/>
                  </a:lnTo>
                  <a:lnTo>
                    <a:pt x="10801" y="259512"/>
                  </a:lnTo>
                  <a:lnTo>
                    <a:pt x="11416" y="254696"/>
                  </a:lnTo>
                  <a:lnTo>
                    <a:pt x="12902" y="252883"/>
                  </a:lnTo>
                  <a:lnTo>
                    <a:pt x="28435" y="243413"/>
                  </a:lnTo>
                  <a:lnTo>
                    <a:pt x="65106" y="205245"/>
                  </a:lnTo>
                  <a:lnTo>
                    <a:pt x="85142" y="168894"/>
                  </a:lnTo>
                  <a:lnTo>
                    <a:pt x="104081" y="110316"/>
                  </a:lnTo>
                  <a:lnTo>
                    <a:pt x="106549" y="84963"/>
                  </a:lnTo>
                  <a:lnTo>
                    <a:pt x="96852" y="45094"/>
                  </a:lnTo>
                  <a:lnTo>
                    <a:pt x="94994" y="41711"/>
                  </a:lnTo>
                  <a:lnTo>
                    <a:pt x="92433" y="39455"/>
                  </a:lnTo>
                  <a:lnTo>
                    <a:pt x="89404" y="37951"/>
                  </a:lnTo>
                  <a:lnTo>
                    <a:pt x="87383" y="35625"/>
                  </a:lnTo>
                  <a:lnTo>
                    <a:pt x="85139" y="29514"/>
                  </a:lnTo>
                  <a:lnTo>
                    <a:pt x="83217" y="27355"/>
                  </a:lnTo>
                  <a:lnTo>
                    <a:pt x="64463" y="16557"/>
                  </a:lnTo>
                  <a:lnTo>
                    <a:pt x="62820" y="17394"/>
                  </a:lnTo>
                  <a:lnTo>
                    <a:pt x="61723" y="19275"/>
                  </a:lnTo>
                  <a:lnTo>
                    <a:pt x="59669" y="20529"/>
                  </a:lnTo>
                  <a:lnTo>
                    <a:pt x="50458" y="23617"/>
                  </a:lnTo>
                  <a:lnTo>
                    <a:pt x="43152" y="29028"/>
                  </a:lnTo>
                  <a:lnTo>
                    <a:pt x="19800" y="67567"/>
                  </a:lnTo>
                  <a:lnTo>
                    <a:pt x="14244" y="97086"/>
                  </a:lnTo>
                  <a:lnTo>
                    <a:pt x="21874" y="152121"/>
                  </a:lnTo>
                  <a:lnTo>
                    <a:pt x="36120" y="210421"/>
                  </a:lnTo>
                  <a:lnTo>
                    <a:pt x="51672" y="260547"/>
                  </a:lnTo>
                  <a:lnTo>
                    <a:pt x="75667" y="297837"/>
                  </a:lnTo>
                  <a:lnTo>
                    <a:pt x="85665" y="309653"/>
                  </a:lnTo>
                  <a:lnTo>
                    <a:pt x="98045" y="315787"/>
                  </a:lnTo>
                  <a:lnTo>
                    <a:pt x="127551" y="319724"/>
                  </a:lnTo>
                  <a:lnTo>
                    <a:pt x="139593" y="316735"/>
                  </a:lnTo>
                  <a:lnTo>
                    <a:pt x="179352" y="293005"/>
                  </a:lnTo>
                  <a:lnTo>
                    <a:pt x="199103" y="271920"/>
                  </a:lnTo>
                  <a:lnTo>
                    <a:pt x="217629" y="234771"/>
                  </a:lnTo>
                  <a:lnTo>
                    <a:pt x="228615" y="181006"/>
                  </a:lnTo>
                  <a:lnTo>
                    <a:pt x="235308" y="151423"/>
                  </a:lnTo>
                  <a:lnTo>
                    <a:pt x="237755" y="94134"/>
                  </a:lnTo>
                  <a:lnTo>
                    <a:pt x="238076" y="41219"/>
                  </a:lnTo>
                  <a:lnTo>
                    <a:pt x="238125" y="0"/>
                  </a:lnTo>
                  <a:lnTo>
                    <a:pt x="238125" y="5775"/>
                  </a:lnTo>
                  <a:lnTo>
                    <a:pt x="239448" y="7561"/>
                  </a:lnTo>
                  <a:lnTo>
                    <a:pt x="244445" y="9544"/>
                  </a:lnTo>
                  <a:lnTo>
                    <a:pt x="251076" y="17481"/>
                  </a:lnTo>
                  <a:lnTo>
                    <a:pt x="273935" y="72265"/>
                  </a:lnTo>
                  <a:lnTo>
                    <a:pt x="293700" y="130405"/>
                  </a:lnTo>
                  <a:lnTo>
                    <a:pt x="313533" y="189752"/>
                  </a:lnTo>
                  <a:lnTo>
                    <a:pt x="341754" y="246155"/>
                  </a:lnTo>
                  <a:lnTo>
                    <a:pt x="345075" y="260284"/>
                  </a:lnTo>
                  <a:lnTo>
                    <a:pt x="351541" y="254581"/>
                  </a:lnTo>
                  <a:lnTo>
                    <a:pt x="354678" y="248095"/>
                  </a:lnTo>
                  <a:lnTo>
                    <a:pt x="357090" y="195829"/>
                  </a:lnTo>
                  <a:lnTo>
                    <a:pt x="357178" y="139190"/>
                  </a:lnTo>
                  <a:lnTo>
                    <a:pt x="358508" y="114632"/>
                  </a:lnTo>
                  <a:lnTo>
                    <a:pt x="369313" y="76226"/>
                  </a:lnTo>
                  <a:lnTo>
                    <a:pt x="385520" y="54997"/>
                  </a:lnTo>
                  <a:lnTo>
                    <a:pt x="393151" y="50471"/>
                  </a:lnTo>
                  <a:lnTo>
                    <a:pt x="408830" y="47565"/>
                  </a:lnTo>
                  <a:lnTo>
                    <a:pt x="416740" y="50695"/>
                  </a:lnTo>
                  <a:lnTo>
                    <a:pt x="462726" y="92924"/>
                  </a:lnTo>
                  <a:lnTo>
                    <a:pt x="491634" y="148595"/>
                  </a:lnTo>
                  <a:lnTo>
                    <a:pt x="515894" y="207787"/>
                  </a:lnTo>
                  <a:lnTo>
                    <a:pt x="539746" y="260968"/>
                  </a:lnTo>
                  <a:lnTo>
                    <a:pt x="559592" y="284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5"/>
            <p:cNvSpPr/>
            <p:nvPr>
              <p:custDataLst>
                <p:tags r:id="rId8"/>
              </p:custDataLst>
            </p:nvPr>
          </p:nvSpPr>
          <p:spPr>
            <a:xfrm>
              <a:off x="6525325" y="1954323"/>
              <a:ext cx="307002" cy="616712"/>
            </a:xfrm>
            <a:custGeom>
              <a:avLst/>
              <a:gdLst/>
              <a:ahLst/>
              <a:cxnLst/>
              <a:rect l="0" t="0" r="0" b="0"/>
              <a:pathLst>
                <a:path w="307002" h="616712">
                  <a:moveTo>
                    <a:pt x="177894" y="22114"/>
                  </a:moveTo>
                  <a:lnTo>
                    <a:pt x="177894" y="22114"/>
                  </a:lnTo>
                  <a:lnTo>
                    <a:pt x="155518" y="12690"/>
                  </a:lnTo>
                  <a:lnTo>
                    <a:pt x="134427" y="9212"/>
                  </a:lnTo>
                  <a:lnTo>
                    <a:pt x="118400" y="849"/>
                  </a:lnTo>
                  <a:lnTo>
                    <a:pt x="114420" y="0"/>
                  </a:lnTo>
                  <a:lnTo>
                    <a:pt x="74488" y="10527"/>
                  </a:lnTo>
                  <a:lnTo>
                    <a:pt x="60938" y="16083"/>
                  </a:lnTo>
                  <a:lnTo>
                    <a:pt x="49625" y="26489"/>
                  </a:lnTo>
                  <a:lnTo>
                    <a:pt x="35819" y="50751"/>
                  </a:lnTo>
                  <a:lnTo>
                    <a:pt x="15280" y="106093"/>
                  </a:lnTo>
                  <a:lnTo>
                    <a:pt x="2849" y="156736"/>
                  </a:lnTo>
                  <a:lnTo>
                    <a:pt x="0" y="210984"/>
                  </a:lnTo>
                  <a:lnTo>
                    <a:pt x="5828" y="241529"/>
                  </a:lnTo>
                  <a:lnTo>
                    <a:pt x="19648" y="274231"/>
                  </a:lnTo>
                  <a:lnTo>
                    <a:pt x="27306" y="285420"/>
                  </a:lnTo>
                  <a:lnTo>
                    <a:pt x="32522" y="288932"/>
                  </a:lnTo>
                  <a:lnTo>
                    <a:pt x="51183" y="293877"/>
                  </a:lnTo>
                  <a:lnTo>
                    <a:pt x="61164" y="295033"/>
                  </a:lnTo>
                  <a:lnTo>
                    <a:pt x="80542" y="289363"/>
                  </a:lnTo>
                  <a:lnTo>
                    <a:pt x="96719" y="279305"/>
                  </a:lnTo>
                  <a:lnTo>
                    <a:pt x="122221" y="254549"/>
                  </a:lnTo>
                  <a:lnTo>
                    <a:pt x="153842" y="200607"/>
                  </a:lnTo>
                  <a:lnTo>
                    <a:pt x="160589" y="184788"/>
                  </a:lnTo>
                  <a:lnTo>
                    <a:pt x="175095" y="129268"/>
                  </a:lnTo>
                  <a:lnTo>
                    <a:pt x="180592" y="105457"/>
                  </a:lnTo>
                  <a:lnTo>
                    <a:pt x="189910" y="76599"/>
                  </a:lnTo>
                  <a:lnTo>
                    <a:pt x="192519" y="74312"/>
                  </a:lnTo>
                  <a:lnTo>
                    <a:pt x="195581" y="72788"/>
                  </a:lnTo>
                  <a:lnTo>
                    <a:pt x="197623" y="70449"/>
                  </a:lnTo>
                  <a:lnTo>
                    <a:pt x="201168" y="59756"/>
                  </a:lnTo>
                  <a:lnTo>
                    <a:pt x="202671" y="60438"/>
                  </a:lnTo>
                  <a:lnTo>
                    <a:pt x="207868" y="64723"/>
                  </a:lnTo>
                  <a:lnTo>
                    <a:pt x="211058" y="71038"/>
                  </a:lnTo>
                  <a:lnTo>
                    <a:pt x="211910" y="74574"/>
                  </a:lnTo>
                  <a:lnTo>
                    <a:pt x="241557" y="126021"/>
                  </a:lnTo>
                  <a:lnTo>
                    <a:pt x="261258" y="181563"/>
                  </a:lnTo>
                  <a:lnTo>
                    <a:pt x="277116" y="234997"/>
                  </a:lnTo>
                  <a:lnTo>
                    <a:pt x="291665" y="291952"/>
                  </a:lnTo>
                  <a:lnTo>
                    <a:pt x="299439" y="342792"/>
                  </a:lnTo>
                  <a:lnTo>
                    <a:pt x="307001" y="391052"/>
                  </a:lnTo>
                  <a:lnTo>
                    <a:pt x="299193" y="447191"/>
                  </a:lnTo>
                  <a:lnTo>
                    <a:pt x="291079" y="488109"/>
                  </a:lnTo>
                  <a:lnTo>
                    <a:pt x="269007" y="541469"/>
                  </a:lnTo>
                  <a:lnTo>
                    <a:pt x="251943" y="572339"/>
                  </a:lnTo>
                  <a:lnTo>
                    <a:pt x="210132" y="609278"/>
                  </a:lnTo>
                  <a:lnTo>
                    <a:pt x="198395" y="613805"/>
                  </a:lnTo>
                  <a:lnTo>
                    <a:pt x="175623" y="616711"/>
                  </a:lnTo>
                  <a:lnTo>
                    <a:pt x="166742" y="613581"/>
                  </a:lnTo>
                  <a:lnTo>
                    <a:pt x="150261" y="600792"/>
                  </a:lnTo>
                  <a:lnTo>
                    <a:pt x="138250" y="583100"/>
                  </a:lnTo>
                  <a:lnTo>
                    <a:pt x="132634" y="554780"/>
                  </a:lnTo>
                  <a:lnTo>
                    <a:pt x="130580" y="497954"/>
                  </a:lnTo>
                  <a:lnTo>
                    <a:pt x="130476" y="486184"/>
                  </a:lnTo>
                  <a:lnTo>
                    <a:pt x="137416" y="466052"/>
                  </a:lnTo>
                  <a:lnTo>
                    <a:pt x="164037" y="413901"/>
                  </a:lnTo>
                  <a:lnTo>
                    <a:pt x="208602" y="355342"/>
                  </a:lnTo>
                  <a:lnTo>
                    <a:pt x="249331" y="3078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6"/>
            <p:cNvSpPr/>
            <p:nvPr>
              <p:custDataLst>
                <p:tags r:id="rId9"/>
              </p:custDataLst>
            </p:nvPr>
          </p:nvSpPr>
          <p:spPr>
            <a:xfrm>
              <a:off x="7619998" y="2083594"/>
              <a:ext cx="107158" cy="214313"/>
            </a:xfrm>
            <a:custGeom>
              <a:avLst/>
              <a:gdLst/>
              <a:ahLst/>
              <a:cxnLst/>
              <a:rect l="0" t="0" r="0" b="0"/>
              <a:pathLst>
                <a:path w="107158" h="214313">
                  <a:moveTo>
                    <a:pt x="0" y="0"/>
                  </a:moveTo>
                  <a:lnTo>
                    <a:pt x="0" y="0"/>
                  </a:lnTo>
                  <a:lnTo>
                    <a:pt x="0" y="6320"/>
                  </a:lnTo>
                  <a:lnTo>
                    <a:pt x="3529" y="12951"/>
                  </a:lnTo>
                  <a:lnTo>
                    <a:pt x="6322" y="16572"/>
                  </a:lnTo>
                  <a:lnTo>
                    <a:pt x="9425" y="27649"/>
                  </a:lnTo>
                  <a:lnTo>
                    <a:pt x="14700" y="48762"/>
                  </a:lnTo>
                  <a:lnTo>
                    <a:pt x="35965" y="104773"/>
                  </a:lnTo>
                  <a:lnTo>
                    <a:pt x="63082" y="163995"/>
                  </a:lnTo>
                  <a:lnTo>
                    <a:pt x="90990" y="201124"/>
                  </a:lnTo>
                  <a:lnTo>
                    <a:pt x="94410" y="211707"/>
                  </a:lnTo>
                  <a:lnTo>
                    <a:pt x="96013" y="212576"/>
                  </a:lnTo>
                  <a:lnTo>
                    <a:pt x="107157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7"/>
            <p:cNvSpPr/>
            <p:nvPr>
              <p:custDataLst>
                <p:tags r:id="rId10"/>
              </p:custDataLst>
            </p:nvPr>
          </p:nvSpPr>
          <p:spPr>
            <a:xfrm>
              <a:off x="7643811" y="1952625"/>
              <a:ext cx="35720" cy="11907"/>
            </a:xfrm>
            <a:custGeom>
              <a:avLst/>
              <a:gdLst/>
              <a:ahLst/>
              <a:cxnLst/>
              <a:rect l="0" t="0" r="0" b="0"/>
              <a:pathLst>
                <a:path w="35720" h="11907">
                  <a:moveTo>
                    <a:pt x="0" y="0"/>
                  </a:moveTo>
                  <a:lnTo>
                    <a:pt x="0" y="0"/>
                  </a:lnTo>
                  <a:lnTo>
                    <a:pt x="0" y="6321"/>
                  </a:lnTo>
                  <a:lnTo>
                    <a:pt x="1324" y="8182"/>
                  </a:lnTo>
                  <a:lnTo>
                    <a:pt x="3528" y="9424"/>
                  </a:lnTo>
                  <a:lnTo>
                    <a:pt x="10252" y="11416"/>
                  </a:lnTo>
                  <a:lnTo>
                    <a:pt x="35719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8"/>
            <p:cNvSpPr/>
            <p:nvPr>
              <p:custDataLst>
                <p:tags r:id="rId11"/>
              </p:custDataLst>
            </p:nvPr>
          </p:nvSpPr>
          <p:spPr>
            <a:xfrm>
              <a:off x="7824940" y="2000250"/>
              <a:ext cx="235591" cy="273573"/>
            </a:xfrm>
            <a:custGeom>
              <a:avLst/>
              <a:gdLst/>
              <a:ahLst/>
              <a:cxnLst/>
              <a:rect l="0" t="0" r="0" b="0"/>
              <a:pathLst>
                <a:path w="235591" h="273573">
                  <a:moveTo>
                    <a:pt x="56996" y="0"/>
                  </a:moveTo>
                  <a:lnTo>
                    <a:pt x="56996" y="0"/>
                  </a:lnTo>
                  <a:lnTo>
                    <a:pt x="50677" y="6321"/>
                  </a:lnTo>
                  <a:lnTo>
                    <a:pt x="44046" y="9424"/>
                  </a:lnTo>
                  <a:lnTo>
                    <a:pt x="29009" y="11416"/>
                  </a:lnTo>
                  <a:lnTo>
                    <a:pt x="26432" y="12903"/>
                  </a:lnTo>
                  <a:lnTo>
                    <a:pt x="24714" y="15216"/>
                  </a:lnTo>
                  <a:lnTo>
                    <a:pt x="12157" y="48961"/>
                  </a:lnTo>
                  <a:lnTo>
                    <a:pt x="193" y="108319"/>
                  </a:lnTo>
                  <a:lnTo>
                    <a:pt x="0" y="131485"/>
                  </a:lnTo>
                  <a:lnTo>
                    <a:pt x="7877" y="184247"/>
                  </a:lnTo>
                  <a:lnTo>
                    <a:pt x="25813" y="233955"/>
                  </a:lnTo>
                  <a:lnTo>
                    <a:pt x="37320" y="251589"/>
                  </a:lnTo>
                  <a:lnTo>
                    <a:pt x="45164" y="257338"/>
                  </a:lnTo>
                  <a:lnTo>
                    <a:pt x="57019" y="260575"/>
                  </a:lnTo>
                  <a:lnTo>
                    <a:pt x="72876" y="261668"/>
                  </a:lnTo>
                  <a:lnTo>
                    <a:pt x="80812" y="258290"/>
                  </a:lnTo>
                  <a:lnTo>
                    <a:pt x="96683" y="245342"/>
                  </a:lnTo>
                  <a:lnTo>
                    <a:pt x="108590" y="227622"/>
                  </a:lnTo>
                  <a:lnTo>
                    <a:pt x="125643" y="172483"/>
                  </a:lnTo>
                  <a:lnTo>
                    <a:pt x="128362" y="113627"/>
                  </a:lnTo>
                  <a:lnTo>
                    <a:pt x="128433" y="95852"/>
                  </a:lnTo>
                  <a:lnTo>
                    <a:pt x="128433" y="101749"/>
                  </a:lnTo>
                  <a:lnTo>
                    <a:pt x="129757" y="103551"/>
                  </a:lnTo>
                  <a:lnTo>
                    <a:pt x="134755" y="105554"/>
                  </a:lnTo>
                  <a:lnTo>
                    <a:pt x="136617" y="108734"/>
                  </a:lnTo>
                  <a:lnTo>
                    <a:pt x="156767" y="163090"/>
                  </a:lnTo>
                  <a:lnTo>
                    <a:pt x="180077" y="220627"/>
                  </a:lnTo>
                  <a:lnTo>
                    <a:pt x="203844" y="263412"/>
                  </a:lnTo>
                  <a:lnTo>
                    <a:pt x="211780" y="269207"/>
                  </a:lnTo>
                  <a:lnTo>
                    <a:pt x="222987" y="273572"/>
                  </a:lnTo>
                  <a:lnTo>
                    <a:pt x="235590" y="261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9"/>
            <p:cNvSpPr/>
            <p:nvPr>
              <p:custDataLst>
                <p:tags r:id="rId12"/>
              </p:custDataLst>
            </p:nvPr>
          </p:nvSpPr>
          <p:spPr>
            <a:xfrm>
              <a:off x="8084342" y="1821656"/>
              <a:ext cx="95251" cy="369095"/>
            </a:xfrm>
            <a:custGeom>
              <a:avLst/>
              <a:gdLst/>
              <a:ahLst/>
              <a:cxnLst/>
              <a:rect l="0" t="0" r="0" b="0"/>
              <a:pathLst>
                <a:path w="95251" h="369095">
                  <a:moveTo>
                    <a:pt x="0" y="0"/>
                  </a:moveTo>
                  <a:lnTo>
                    <a:pt x="0" y="0"/>
                  </a:lnTo>
                  <a:lnTo>
                    <a:pt x="0" y="16572"/>
                  </a:lnTo>
                  <a:lnTo>
                    <a:pt x="18987" y="74834"/>
                  </a:lnTo>
                  <a:lnTo>
                    <a:pt x="26388" y="128896"/>
                  </a:lnTo>
                  <a:lnTo>
                    <a:pt x="40196" y="184505"/>
                  </a:lnTo>
                  <a:lnTo>
                    <a:pt x="51746" y="230763"/>
                  </a:lnTo>
                  <a:lnTo>
                    <a:pt x="67500" y="285619"/>
                  </a:lnTo>
                  <a:lnTo>
                    <a:pt x="83103" y="341992"/>
                  </a:lnTo>
                  <a:lnTo>
                    <a:pt x="95250" y="3690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21"/>
          <p:cNvGrpSpPr/>
          <p:nvPr/>
        </p:nvGrpSpPr>
        <p:grpSpPr>
          <a:xfrm>
            <a:off x="8620123" y="1643063"/>
            <a:ext cx="1571626" cy="661199"/>
            <a:chOff x="8620123" y="1643063"/>
            <a:chExt cx="1571626" cy="661199"/>
          </a:xfrm>
        </p:grpSpPr>
        <p:sp>
          <p:nvSpPr>
            <p:cNvPr id="40" name="SMARTInkShape-60"/>
            <p:cNvSpPr/>
            <p:nvPr>
              <p:custDataLst>
                <p:tags r:id="rId1"/>
              </p:custDataLst>
            </p:nvPr>
          </p:nvSpPr>
          <p:spPr>
            <a:xfrm>
              <a:off x="8620123" y="2035969"/>
              <a:ext cx="83344" cy="35719"/>
            </a:xfrm>
            <a:custGeom>
              <a:avLst/>
              <a:gdLst/>
              <a:ahLst/>
              <a:cxnLst/>
              <a:rect l="0" t="0" r="0" b="0"/>
              <a:pathLst>
                <a:path w="83344" h="35719">
                  <a:moveTo>
                    <a:pt x="0" y="35718"/>
                  </a:moveTo>
                  <a:lnTo>
                    <a:pt x="0" y="35718"/>
                  </a:lnTo>
                  <a:lnTo>
                    <a:pt x="6322" y="35718"/>
                  </a:lnTo>
                  <a:lnTo>
                    <a:pt x="8184" y="34396"/>
                  </a:lnTo>
                  <a:lnTo>
                    <a:pt x="9425" y="32191"/>
                  </a:lnTo>
                  <a:lnTo>
                    <a:pt x="10253" y="29398"/>
                  </a:lnTo>
                  <a:lnTo>
                    <a:pt x="18228" y="22767"/>
                  </a:lnTo>
                  <a:lnTo>
                    <a:pt x="29268" y="16733"/>
                  </a:lnTo>
                  <a:lnTo>
                    <a:pt x="73142" y="819"/>
                  </a:lnTo>
                  <a:lnTo>
                    <a:pt x="833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1"/>
            <p:cNvSpPr/>
            <p:nvPr>
              <p:custDataLst>
                <p:tags r:id="rId2"/>
              </p:custDataLst>
            </p:nvPr>
          </p:nvSpPr>
          <p:spPr>
            <a:xfrm>
              <a:off x="8643936" y="2202656"/>
              <a:ext cx="83344" cy="23814"/>
            </a:xfrm>
            <a:custGeom>
              <a:avLst/>
              <a:gdLst/>
              <a:ahLst/>
              <a:cxnLst/>
              <a:rect l="0" t="0" r="0" b="0"/>
              <a:pathLst>
                <a:path w="83344" h="23814">
                  <a:moveTo>
                    <a:pt x="0" y="23813"/>
                  </a:moveTo>
                  <a:lnTo>
                    <a:pt x="0" y="23813"/>
                  </a:lnTo>
                  <a:lnTo>
                    <a:pt x="6321" y="23813"/>
                  </a:lnTo>
                  <a:lnTo>
                    <a:pt x="64615" y="8597"/>
                  </a:lnTo>
                  <a:lnTo>
                    <a:pt x="833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2"/>
            <p:cNvSpPr/>
            <p:nvPr>
              <p:custDataLst>
                <p:tags r:id="rId3"/>
              </p:custDataLst>
            </p:nvPr>
          </p:nvSpPr>
          <p:spPr>
            <a:xfrm>
              <a:off x="9031992" y="2000250"/>
              <a:ext cx="135819" cy="285751"/>
            </a:xfrm>
            <a:custGeom>
              <a:avLst/>
              <a:gdLst/>
              <a:ahLst/>
              <a:cxnLst/>
              <a:rect l="0" t="0" r="0" b="0"/>
              <a:pathLst>
                <a:path w="135819" h="285751">
                  <a:moveTo>
                    <a:pt x="123912" y="0"/>
                  </a:moveTo>
                  <a:lnTo>
                    <a:pt x="123912" y="0"/>
                  </a:lnTo>
                  <a:lnTo>
                    <a:pt x="73811" y="0"/>
                  </a:lnTo>
                  <a:lnTo>
                    <a:pt x="65044" y="3528"/>
                  </a:lnTo>
                  <a:lnTo>
                    <a:pt x="60857" y="6321"/>
                  </a:lnTo>
                  <a:lnTo>
                    <a:pt x="44626" y="29814"/>
                  </a:lnTo>
                  <a:lnTo>
                    <a:pt x="16762" y="86990"/>
                  </a:lnTo>
                  <a:lnTo>
                    <a:pt x="885" y="131689"/>
                  </a:lnTo>
                  <a:lnTo>
                    <a:pt x="0" y="155101"/>
                  </a:lnTo>
                  <a:lnTo>
                    <a:pt x="6859" y="213032"/>
                  </a:lnTo>
                  <a:lnTo>
                    <a:pt x="31589" y="257278"/>
                  </a:lnTo>
                  <a:lnTo>
                    <a:pt x="47162" y="270009"/>
                  </a:lnTo>
                  <a:lnTo>
                    <a:pt x="67312" y="278754"/>
                  </a:lnTo>
                  <a:lnTo>
                    <a:pt x="122672" y="285477"/>
                  </a:lnTo>
                  <a:lnTo>
                    <a:pt x="135818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3"/>
            <p:cNvSpPr/>
            <p:nvPr>
              <p:custDataLst>
                <p:tags r:id="rId4"/>
              </p:custDataLst>
            </p:nvPr>
          </p:nvSpPr>
          <p:spPr>
            <a:xfrm>
              <a:off x="9304292" y="1988344"/>
              <a:ext cx="166539" cy="297427"/>
            </a:xfrm>
            <a:custGeom>
              <a:avLst/>
              <a:gdLst/>
              <a:ahLst/>
              <a:cxnLst/>
              <a:rect l="0" t="0" r="0" b="0"/>
              <a:pathLst>
                <a:path w="166539" h="297427">
                  <a:moveTo>
                    <a:pt x="101643" y="0"/>
                  </a:moveTo>
                  <a:lnTo>
                    <a:pt x="101643" y="0"/>
                  </a:lnTo>
                  <a:lnTo>
                    <a:pt x="95324" y="0"/>
                  </a:lnTo>
                  <a:lnTo>
                    <a:pt x="88694" y="3527"/>
                  </a:lnTo>
                  <a:lnTo>
                    <a:pt x="81337" y="8182"/>
                  </a:lnTo>
                  <a:lnTo>
                    <a:pt x="69758" y="12125"/>
                  </a:lnTo>
                  <a:lnTo>
                    <a:pt x="50032" y="28332"/>
                  </a:lnTo>
                  <a:lnTo>
                    <a:pt x="26237" y="78465"/>
                  </a:lnTo>
                  <a:lnTo>
                    <a:pt x="11687" y="128633"/>
                  </a:lnTo>
                  <a:lnTo>
                    <a:pt x="3912" y="178132"/>
                  </a:lnTo>
                  <a:lnTo>
                    <a:pt x="0" y="202201"/>
                  </a:lnTo>
                  <a:lnTo>
                    <a:pt x="5292" y="255589"/>
                  </a:lnTo>
                  <a:lnTo>
                    <a:pt x="9433" y="269258"/>
                  </a:lnTo>
                  <a:lnTo>
                    <a:pt x="12390" y="274755"/>
                  </a:lnTo>
                  <a:lnTo>
                    <a:pt x="29191" y="288813"/>
                  </a:lnTo>
                  <a:lnTo>
                    <a:pt x="44606" y="295036"/>
                  </a:lnTo>
                  <a:lnTo>
                    <a:pt x="76087" y="297426"/>
                  </a:lnTo>
                  <a:lnTo>
                    <a:pt x="98334" y="291267"/>
                  </a:lnTo>
                  <a:lnTo>
                    <a:pt x="110317" y="281146"/>
                  </a:lnTo>
                  <a:lnTo>
                    <a:pt x="152034" y="232873"/>
                  </a:lnTo>
                  <a:lnTo>
                    <a:pt x="166293" y="181658"/>
                  </a:lnTo>
                  <a:lnTo>
                    <a:pt x="166538" y="159671"/>
                  </a:lnTo>
                  <a:lnTo>
                    <a:pt x="158120" y="107585"/>
                  </a:lnTo>
                  <a:lnTo>
                    <a:pt x="148364" y="86998"/>
                  </a:lnTo>
                  <a:lnTo>
                    <a:pt x="133216" y="68190"/>
                  </a:lnTo>
                  <a:lnTo>
                    <a:pt x="115117" y="55776"/>
                  </a:lnTo>
                  <a:lnTo>
                    <a:pt x="109302" y="54382"/>
                  </a:lnTo>
                  <a:lnTo>
                    <a:pt x="104104" y="54775"/>
                  </a:lnTo>
                  <a:lnTo>
                    <a:pt x="94802" y="58740"/>
                  </a:lnTo>
                  <a:lnTo>
                    <a:pt x="86257" y="64912"/>
                  </a:lnTo>
                  <a:lnTo>
                    <a:pt x="81576" y="72065"/>
                  </a:lnTo>
                  <a:lnTo>
                    <a:pt x="67802" y="113437"/>
                  </a:lnTo>
                  <a:lnTo>
                    <a:pt x="77831" y="154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4"/>
            <p:cNvSpPr/>
            <p:nvPr>
              <p:custDataLst>
                <p:tags r:id="rId5"/>
              </p:custDataLst>
            </p:nvPr>
          </p:nvSpPr>
          <p:spPr>
            <a:xfrm>
              <a:off x="10132216" y="1643063"/>
              <a:ext cx="59533" cy="631032"/>
            </a:xfrm>
            <a:custGeom>
              <a:avLst/>
              <a:gdLst/>
              <a:ahLst/>
              <a:cxnLst/>
              <a:rect l="0" t="0" r="0" b="0"/>
              <a:pathLst>
                <a:path w="59533" h="631032">
                  <a:moveTo>
                    <a:pt x="0" y="0"/>
                  </a:moveTo>
                  <a:lnTo>
                    <a:pt x="0" y="0"/>
                  </a:lnTo>
                  <a:lnTo>
                    <a:pt x="10253" y="10251"/>
                  </a:lnTo>
                  <a:lnTo>
                    <a:pt x="22116" y="56422"/>
                  </a:lnTo>
                  <a:lnTo>
                    <a:pt x="23480" y="105170"/>
                  </a:lnTo>
                  <a:lnTo>
                    <a:pt x="23749" y="161444"/>
                  </a:lnTo>
                  <a:lnTo>
                    <a:pt x="23794" y="212759"/>
                  </a:lnTo>
                  <a:lnTo>
                    <a:pt x="23809" y="265005"/>
                  </a:lnTo>
                  <a:lnTo>
                    <a:pt x="23813" y="322377"/>
                  </a:lnTo>
                  <a:lnTo>
                    <a:pt x="27341" y="381269"/>
                  </a:lnTo>
                  <a:lnTo>
                    <a:pt x="31997" y="422130"/>
                  </a:lnTo>
                  <a:lnTo>
                    <a:pt x="34066" y="466748"/>
                  </a:lnTo>
                  <a:lnTo>
                    <a:pt x="38514" y="509509"/>
                  </a:lnTo>
                  <a:lnTo>
                    <a:pt x="45827" y="559254"/>
                  </a:lnTo>
                  <a:lnTo>
                    <a:pt x="59532" y="631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5"/>
            <p:cNvSpPr/>
            <p:nvPr>
              <p:custDataLst>
                <p:tags r:id="rId6"/>
              </p:custDataLst>
            </p:nvPr>
          </p:nvSpPr>
          <p:spPr>
            <a:xfrm>
              <a:off x="9668082" y="2083594"/>
              <a:ext cx="237204" cy="220668"/>
            </a:xfrm>
            <a:custGeom>
              <a:avLst/>
              <a:gdLst/>
              <a:ahLst/>
              <a:cxnLst/>
              <a:rect l="0" t="0" r="0" b="0"/>
              <a:pathLst>
                <a:path w="237204" h="220668">
                  <a:moveTo>
                    <a:pt x="106947" y="0"/>
                  </a:moveTo>
                  <a:lnTo>
                    <a:pt x="106947" y="0"/>
                  </a:lnTo>
                  <a:lnTo>
                    <a:pt x="77308" y="0"/>
                  </a:lnTo>
                  <a:lnTo>
                    <a:pt x="70403" y="3527"/>
                  </a:lnTo>
                  <a:lnTo>
                    <a:pt x="31528" y="39748"/>
                  </a:lnTo>
                  <a:lnTo>
                    <a:pt x="7728" y="80077"/>
                  </a:lnTo>
                  <a:lnTo>
                    <a:pt x="2144" y="103395"/>
                  </a:lnTo>
                  <a:lnTo>
                    <a:pt x="0" y="150830"/>
                  </a:lnTo>
                  <a:lnTo>
                    <a:pt x="6174" y="174630"/>
                  </a:lnTo>
                  <a:lnTo>
                    <a:pt x="16298" y="186974"/>
                  </a:lnTo>
                  <a:lnTo>
                    <a:pt x="43810" y="208556"/>
                  </a:lnTo>
                  <a:lnTo>
                    <a:pt x="68558" y="216703"/>
                  </a:lnTo>
                  <a:lnTo>
                    <a:pt x="73417" y="219875"/>
                  </a:lnTo>
                  <a:lnTo>
                    <a:pt x="79302" y="220667"/>
                  </a:lnTo>
                  <a:lnTo>
                    <a:pt x="131001" y="211272"/>
                  </a:lnTo>
                  <a:lnTo>
                    <a:pt x="146743" y="203700"/>
                  </a:lnTo>
                  <a:lnTo>
                    <a:pt x="198677" y="163816"/>
                  </a:lnTo>
                  <a:lnTo>
                    <a:pt x="229774" y="110957"/>
                  </a:lnTo>
                  <a:lnTo>
                    <a:pt x="235503" y="93583"/>
                  </a:lnTo>
                  <a:lnTo>
                    <a:pt x="237203" y="73736"/>
                  </a:lnTo>
                  <a:lnTo>
                    <a:pt x="234071" y="62317"/>
                  </a:lnTo>
                  <a:lnTo>
                    <a:pt x="221283" y="44206"/>
                  </a:lnTo>
                  <a:lnTo>
                    <a:pt x="192894" y="15907"/>
                  </a:lnTo>
                  <a:lnTo>
                    <a:pt x="174160" y="5301"/>
                  </a:lnTo>
                  <a:lnTo>
                    <a:pt x="164159" y="2356"/>
                  </a:lnTo>
                  <a:lnTo>
                    <a:pt x="151780" y="4575"/>
                  </a:lnTo>
                  <a:lnTo>
                    <a:pt x="115842" y="20446"/>
                  </a:lnTo>
                  <a:lnTo>
                    <a:pt x="85403" y="46087"/>
                  </a:lnTo>
                  <a:lnTo>
                    <a:pt x="69107" y="74509"/>
                  </a:lnTo>
                  <a:lnTo>
                    <a:pt x="60613" y="127845"/>
                  </a:lnTo>
                  <a:lnTo>
                    <a:pt x="59578" y="149460"/>
                  </a:lnTo>
                  <a:lnTo>
                    <a:pt x="62965" y="155944"/>
                  </a:lnTo>
                  <a:lnTo>
                    <a:pt x="71228" y="1666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46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¿Montaste en una moto acuática?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08721" y="2336612"/>
            <a:ext cx="10363826" cy="3424107"/>
          </a:xfrm>
        </p:spPr>
        <p:txBody>
          <a:bodyPr/>
          <a:lstStyle/>
          <a:p>
            <a:r>
              <a:rPr lang="es-419" dirty="0" smtClean="0"/>
              <a:t>Sí, me gustó mucho/bastante</a:t>
            </a:r>
          </a:p>
          <a:p>
            <a:endParaRPr lang="es-419" dirty="0"/>
          </a:p>
          <a:p>
            <a:r>
              <a:rPr lang="es-419" dirty="0" smtClean="0"/>
              <a:t>No, no me gustó  mucho / demasiado    /   nada</a:t>
            </a:r>
          </a:p>
          <a:p>
            <a:endParaRPr lang="es-419" dirty="0"/>
          </a:p>
          <a:p>
            <a:r>
              <a:rPr lang="es-419" dirty="0" smtClean="0"/>
              <a:t>Fue (</a:t>
            </a:r>
            <a:r>
              <a:rPr lang="es-419" dirty="0" err="1" smtClean="0"/>
              <a:t>it</a:t>
            </a:r>
            <a:r>
              <a:rPr lang="es-419" dirty="0" smtClean="0"/>
              <a:t> </a:t>
            </a:r>
            <a:r>
              <a:rPr lang="es-419" dirty="0" err="1" smtClean="0"/>
              <a:t>was</a:t>
            </a:r>
            <a:r>
              <a:rPr lang="es-419" dirty="0" smtClean="0"/>
              <a:t>)  fue muy divertido     /  interesante   /    Bonito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51095" y="2214694"/>
            <a:ext cx="579170" cy="560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76172" y="3229927"/>
            <a:ext cx="561975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85001" y="4709135"/>
            <a:ext cx="707197" cy="579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81362" y="4709135"/>
            <a:ext cx="628650" cy="638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6172" y="4718660"/>
            <a:ext cx="666750" cy="628650"/>
          </a:xfrm>
          <a:prstGeom prst="rect">
            <a:avLst/>
          </a:prstGeom>
        </p:spPr>
      </p:pic>
      <p:grpSp>
        <p:nvGrpSpPr>
          <p:cNvPr id="23" name="SMARTInkShape-Group22"/>
          <p:cNvGrpSpPr/>
          <p:nvPr/>
        </p:nvGrpSpPr>
        <p:grpSpPr>
          <a:xfrm>
            <a:off x="9465468" y="4714950"/>
            <a:ext cx="2107079" cy="928613"/>
            <a:chOff x="9465468" y="4714950"/>
            <a:chExt cx="2107079" cy="928613"/>
          </a:xfrm>
        </p:grpSpPr>
        <p:sp>
          <p:nvSpPr>
            <p:cNvPr id="9" name="SMARTInkShape-66"/>
            <p:cNvSpPr/>
            <p:nvPr>
              <p:custDataLst>
                <p:tags r:id="rId1"/>
              </p:custDataLst>
            </p:nvPr>
          </p:nvSpPr>
          <p:spPr>
            <a:xfrm>
              <a:off x="11263312" y="4726781"/>
              <a:ext cx="23813" cy="23813"/>
            </a:xfrm>
            <a:custGeom>
              <a:avLst/>
              <a:gdLst/>
              <a:ahLst/>
              <a:cxnLst/>
              <a:rect l="0" t="0" r="0" b="0"/>
              <a:pathLst>
                <a:path w="23813" h="23813">
                  <a:moveTo>
                    <a:pt x="0" y="0"/>
                  </a:moveTo>
                  <a:lnTo>
                    <a:pt x="0" y="0"/>
                  </a:lnTo>
                  <a:lnTo>
                    <a:pt x="23812" y="23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7"/>
            <p:cNvSpPr/>
            <p:nvPr>
              <p:custDataLst>
                <p:tags r:id="rId2"/>
              </p:custDataLst>
            </p:nvPr>
          </p:nvSpPr>
          <p:spPr>
            <a:xfrm>
              <a:off x="11429999" y="4714950"/>
              <a:ext cx="142548" cy="237782"/>
            </a:xfrm>
            <a:custGeom>
              <a:avLst/>
              <a:gdLst/>
              <a:ahLst/>
              <a:cxnLst/>
              <a:rect l="0" t="0" r="0" b="0"/>
              <a:pathLst>
                <a:path w="142548" h="237782">
                  <a:moveTo>
                    <a:pt x="47625" y="23737"/>
                  </a:moveTo>
                  <a:lnTo>
                    <a:pt x="47625" y="23737"/>
                  </a:lnTo>
                  <a:lnTo>
                    <a:pt x="31053" y="23737"/>
                  </a:lnTo>
                  <a:lnTo>
                    <a:pt x="28640" y="25060"/>
                  </a:lnTo>
                  <a:lnTo>
                    <a:pt x="27030" y="27265"/>
                  </a:lnTo>
                  <a:lnTo>
                    <a:pt x="25958" y="30058"/>
                  </a:lnTo>
                  <a:lnTo>
                    <a:pt x="23921" y="31920"/>
                  </a:lnTo>
                  <a:lnTo>
                    <a:pt x="18129" y="33988"/>
                  </a:lnTo>
                  <a:lnTo>
                    <a:pt x="16054" y="37186"/>
                  </a:lnTo>
                  <a:lnTo>
                    <a:pt x="12726" y="61329"/>
                  </a:lnTo>
                  <a:lnTo>
                    <a:pt x="11979" y="120197"/>
                  </a:lnTo>
                  <a:lnTo>
                    <a:pt x="11913" y="177579"/>
                  </a:lnTo>
                  <a:lnTo>
                    <a:pt x="13229" y="216759"/>
                  </a:lnTo>
                  <a:lnTo>
                    <a:pt x="18228" y="227706"/>
                  </a:lnTo>
                  <a:lnTo>
                    <a:pt x="21413" y="231154"/>
                  </a:lnTo>
                  <a:lnTo>
                    <a:pt x="28478" y="234985"/>
                  </a:lnTo>
                  <a:lnTo>
                    <a:pt x="47717" y="237646"/>
                  </a:lnTo>
                  <a:lnTo>
                    <a:pt x="51655" y="237781"/>
                  </a:lnTo>
                  <a:lnTo>
                    <a:pt x="59559" y="234403"/>
                  </a:lnTo>
                  <a:lnTo>
                    <a:pt x="116581" y="180973"/>
                  </a:lnTo>
                  <a:lnTo>
                    <a:pt x="130234" y="163812"/>
                  </a:lnTo>
                  <a:lnTo>
                    <a:pt x="137256" y="149492"/>
                  </a:lnTo>
                  <a:lnTo>
                    <a:pt x="142547" y="95102"/>
                  </a:lnTo>
                  <a:lnTo>
                    <a:pt x="141509" y="56801"/>
                  </a:lnTo>
                  <a:lnTo>
                    <a:pt x="136535" y="45929"/>
                  </a:lnTo>
                  <a:lnTo>
                    <a:pt x="104635" y="9724"/>
                  </a:lnTo>
                  <a:lnTo>
                    <a:pt x="92365" y="4280"/>
                  </a:lnTo>
                  <a:lnTo>
                    <a:pt x="34284" y="95"/>
                  </a:lnTo>
                  <a:lnTo>
                    <a:pt x="28467" y="0"/>
                  </a:lnTo>
                  <a:lnTo>
                    <a:pt x="0" y="237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8"/>
            <p:cNvSpPr/>
            <p:nvPr>
              <p:custDataLst>
                <p:tags r:id="rId3"/>
              </p:custDataLst>
            </p:nvPr>
          </p:nvSpPr>
          <p:spPr>
            <a:xfrm>
              <a:off x="9477374" y="5214937"/>
              <a:ext cx="71439" cy="392907"/>
            </a:xfrm>
            <a:custGeom>
              <a:avLst/>
              <a:gdLst/>
              <a:ahLst/>
              <a:cxnLst/>
              <a:rect l="0" t="0" r="0" b="0"/>
              <a:pathLst>
                <a:path w="71439" h="392907">
                  <a:moveTo>
                    <a:pt x="0" y="0"/>
                  </a:moveTo>
                  <a:lnTo>
                    <a:pt x="0" y="0"/>
                  </a:lnTo>
                  <a:lnTo>
                    <a:pt x="3528" y="48279"/>
                  </a:lnTo>
                  <a:lnTo>
                    <a:pt x="9424" y="90593"/>
                  </a:lnTo>
                  <a:lnTo>
                    <a:pt x="14699" y="148552"/>
                  </a:lnTo>
                  <a:lnTo>
                    <a:pt x="21113" y="205411"/>
                  </a:lnTo>
                  <a:lnTo>
                    <a:pt x="26541" y="243866"/>
                  </a:lnTo>
                  <a:lnTo>
                    <a:pt x="33906" y="286884"/>
                  </a:lnTo>
                  <a:lnTo>
                    <a:pt x="36683" y="322771"/>
                  </a:lnTo>
                  <a:lnTo>
                    <a:pt x="45072" y="347499"/>
                  </a:lnTo>
                  <a:lnTo>
                    <a:pt x="47814" y="360819"/>
                  </a:lnTo>
                  <a:lnTo>
                    <a:pt x="58997" y="380135"/>
                  </a:lnTo>
                  <a:lnTo>
                    <a:pt x="71438" y="392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9"/>
            <p:cNvSpPr/>
            <p:nvPr>
              <p:custDataLst>
                <p:tags r:id="rId4"/>
              </p:custDataLst>
            </p:nvPr>
          </p:nvSpPr>
          <p:spPr>
            <a:xfrm>
              <a:off x="9465468" y="5167878"/>
              <a:ext cx="250032" cy="189935"/>
            </a:xfrm>
            <a:custGeom>
              <a:avLst/>
              <a:gdLst/>
              <a:ahLst/>
              <a:cxnLst/>
              <a:rect l="0" t="0" r="0" b="0"/>
              <a:pathLst>
                <a:path w="250032" h="189935">
                  <a:moveTo>
                    <a:pt x="0" y="189934"/>
                  </a:moveTo>
                  <a:lnTo>
                    <a:pt x="0" y="189934"/>
                  </a:lnTo>
                  <a:lnTo>
                    <a:pt x="0" y="178519"/>
                  </a:lnTo>
                  <a:lnTo>
                    <a:pt x="22408" y="156952"/>
                  </a:lnTo>
                  <a:lnTo>
                    <a:pt x="40300" y="144590"/>
                  </a:lnTo>
                  <a:lnTo>
                    <a:pt x="62396" y="120907"/>
                  </a:lnTo>
                  <a:lnTo>
                    <a:pt x="121582" y="74284"/>
                  </a:lnTo>
                  <a:lnTo>
                    <a:pt x="174150" y="37418"/>
                  </a:lnTo>
                  <a:lnTo>
                    <a:pt x="204958" y="17863"/>
                  </a:lnTo>
                  <a:lnTo>
                    <a:pt x="225155" y="9101"/>
                  </a:lnTo>
                  <a:lnTo>
                    <a:pt x="233683" y="3730"/>
                  </a:lnTo>
                  <a:lnTo>
                    <a:pt x="247617" y="0"/>
                  </a:lnTo>
                  <a:lnTo>
                    <a:pt x="248421" y="1135"/>
                  </a:lnTo>
                  <a:lnTo>
                    <a:pt x="250031" y="113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0"/>
            <p:cNvSpPr/>
            <p:nvPr>
              <p:custDataLst>
                <p:tags r:id="rId5"/>
              </p:custDataLst>
            </p:nvPr>
          </p:nvSpPr>
          <p:spPr>
            <a:xfrm>
              <a:off x="9536905" y="5310187"/>
              <a:ext cx="178595" cy="130970"/>
            </a:xfrm>
            <a:custGeom>
              <a:avLst/>
              <a:gdLst/>
              <a:ahLst/>
              <a:cxnLst/>
              <a:rect l="0" t="0" r="0" b="0"/>
              <a:pathLst>
                <a:path w="178595" h="130970">
                  <a:moveTo>
                    <a:pt x="0" y="130969"/>
                  </a:moveTo>
                  <a:lnTo>
                    <a:pt x="0" y="130969"/>
                  </a:lnTo>
                  <a:lnTo>
                    <a:pt x="10252" y="120718"/>
                  </a:lnTo>
                  <a:lnTo>
                    <a:pt x="21085" y="118067"/>
                  </a:lnTo>
                  <a:lnTo>
                    <a:pt x="80087" y="69066"/>
                  </a:lnTo>
                  <a:lnTo>
                    <a:pt x="139001" y="27809"/>
                  </a:lnTo>
                  <a:lnTo>
                    <a:pt x="163963" y="15440"/>
                  </a:lnTo>
                  <a:lnTo>
                    <a:pt x="175704" y="12605"/>
                  </a:lnTo>
                  <a:lnTo>
                    <a:pt x="176667" y="11049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1"/>
            <p:cNvSpPr/>
            <p:nvPr>
              <p:custDataLst>
                <p:tags r:id="rId6"/>
              </p:custDataLst>
            </p:nvPr>
          </p:nvSpPr>
          <p:spPr>
            <a:xfrm>
              <a:off x="9560718" y="5524500"/>
              <a:ext cx="130970" cy="71438"/>
            </a:xfrm>
            <a:custGeom>
              <a:avLst/>
              <a:gdLst/>
              <a:ahLst/>
              <a:cxnLst/>
              <a:rect l="0" t="0" r="0" b="0"/>
              <a:pathLst>
                <a:path w="130970" h="71438">
                  <a:moveTo>
                    <a:pt x="0" y="71437"/>
                  </a:moveTo>
                  <a:lnTo>
                    <a:pt x="0" y="71437"/>
                  </a:lnTo>
                  <a:lnTo>
                    <a:pt x="10251" y="71437"/>
                  </a:lnTo>
                  <a:lnTo>
                    <a:pt x="21085" y="63255"/>
                  </a:lnTo>
                  <a:lnTo>
                    <a:pt x="32117" y="59311"/>
                  </a:lnTo>
                  <a:lnTo>
                    <a:pt x="86144" y="23740"/>
                  </a:lnTo>
                  <a:lnTo>
                    <a:pt x="13096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2"/>
            <p:cNvSpPr/>
            <p:nvPr>
              <p:custDataLst>
                <p:tags r:id="rId7"/>
              </p:custDataLst>
            </p:nvPr>
          </p:nvSpPr>
          <p:spPr>
            <a:xfrm>
              <a:off x="10632818" y="4976812"/>
              <a:ext cx="118526" cy="223805"/>
            </a:xfrm>
            <a:custGeom>
              <a:avLst/>
              <a:gdLst/>
              <a:ahLst/>
              <a:cxnLst/>
              <a:rect l="0" t="0" r="0" b="0"/>
              <a:pathLst>
                <a:path w="118526" h="223805">
                  <a:moveTo>
                    <a:pt x="35181" y="0"/>
                  </a:moveTo>
                  <a:lnTo>
                    <a:pt x="35181" y="0"/>
                  </a:lnTo>
                  <a:lnTo>
                    <a:pt x="28861" y="0"/>
                  </a:lnTo>
                  <a:lnTo>
                    <a:pt x="27000" y="1323"/>
                  </a:lnTo>
                  <a:lnTo>
                    <a:pt x="25759" y="3528"/>
                  </a:lnTo>
                  <a:lnTo>
                    <a:pt x="24931" y="6320"/>
                  </a:lnTo>
                  <a:lnTo>
                    <a:pt x="15420" y="21631"/>
                  </a:lnTo>
                  <a:lnTo>
                    <a:pt x="3541" y="73510"/>
                  </a:lnTo>
                  <a:lnTo>
                    <a:pt x="0" y="124922"/>
                  </a:lnTo>
                  <a:lnTo>
                    <a:pt x="817" y="181118"/>
                  </a:lnTo>
                  <a:lnTo>
                    <a:pt x="5797" y="192063"/>
                  </a:lnTo>
                  <a:lnTo>
                    <a:pt x="27451" y="218070"/>
                  </a:lnTo>
                  <a:lnTo>
                    <a:pt x="35273" y="222597"/>
                  </a:lnTo>
                  <a:lnTo>
                    <a:pt x="39211" y="223804"/>
                  </a:lnTo>
                  <a:lnTo>
                    <a:pt x="43161" y="223286"/>
                  </a:lnTo>
                  <a:lnTo>
                    <a:pt x="102121" y="192772"/>
                  </a:lnTo>
                  <a:lnTo>
                    <a:pt x="118525" y="16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3"/>
            <p:cNvSpPr/>
            <p:nvPr>
              <p:custDataLst>
                <p:tags r:id="rId8"/>
              </p:custDataLst>
            </p:nvPr>
          </p:nvSpPr>
          <p:spPr>
            <a:xfrm>
              <a:off x="10144124" y="5024437"/>
              <a:ext cx="416720" cy="332615"/>
            </a:xfrm>
            <a:custGeom>
              <a:avLst/>
              <a:gdLst/>
              <a:ahLst/>
              <a:cxnLst/>
              <a:rect l="0" t="0" r="0" b="0"/>
              <a:pathLst>
                <a:path w="416720" h="332615">
                  <a:moveTo>
                    <a:pt x="0" y="285750"/>
                  </a:moveTo>
                  <a:lnTo>
                    <a:pt x="0" y="285750"/>
                  </a:lnTo>
                  <a:lnTo>
                    <a:pt x="0" y="279430"/>
                  </a:lnTo>
                  <a:lnTo>
                    <a:pt x="1323" y="277568"/>
                  </a:lnTo>
                  <a:lnTo>
                    <a:pt x="3528" y="276327"/>
                  </a:lnTo>
                  <a:lnTo>
                    <a:pt x="10252" y="274335"/>
                  </a:lnTo>
                  <a:lnTo>
                    <a:pt x="28333" y="257315"/>
                  </a:lnTo>
                  <a:lnTo>
                    <a:pt x="68977" y="202071"/>
                  </a:lnTo>
                  <a:lnTo>
                    <a:pt x="89635" y="162675"/>
                  </a:lnTo>
                  <a:lnTo>
                    <a:pt x="97669" y="134488"/>
                  </a:lnTo>
                  <a:lnTo>
                    <a:pt x="102940" y="124596"/>
                  </a:lnTo>
                  <a:lnTo>
                    <a:pt x="105282" y="115789"/>
                  </a:lnTo>
                  <a:lnTo>
                    <a:pt x="104585" y="112911"/>
                  </a:lnTo>
                  <a:lnTo>
                    <a:pt x="102796" y="110993"/>
                  </a:lnTo>
                  <a:lnTo>
                    <a:pt x="95691" y="107381"/>
                  </a:lnTo>
                  <a:lnTo>
                    <a:pt x="89061" y="107223"/>
                  </a:lnTo>
                  <a:lnTo>
                    <a:pt x="87155" y="108523"/>
                  </a:lnTo>
                  <a:lnTo>
                    <a:pt x="85884" y="110714"/>
                  </a:lnTo>
                  <a:lnTo>
                    <a:pt x="85038" y="113497"/>
                  </a:lnTo>
                  <a:lnTo>
                    <a:pt x="64458" y="147228"/>
                  </a:lnTo>
                  <a:lnTo>
                    <a:pt x="50396" y="200759"/>
                  </a:lnTo>
                  <a:lnTo>
                    <a:pt x="47869" y="259310"/>
                  </a:lnTo>
                  <a:lnTo>
                    <a:pt x="48981" y="299957"/>
                  </a:lnTo>
                  <a:lnTo>
                    <a:pt x="53960" y="311026"/>
                  </a:lnTo>
                  <a:lnTo>
                    <a:pt x="64202" y="324695"/>
                  </a:lnTo>
                  <a:lnTo>
                    <a:pt x="75278" y="329518"/>
                  </a:lnTo>
                  <a:lnTo>
                    <a:pt x="97626" y="332614"/>
                  </a:lnTo>
                  <a:lnTo>
                    <a:pt x="106449" y="329509"/>
                  </a:lnTo>
                  <a:lnTo>
                    <a:pt x="135090" y="311700"/>
                  </a:lnTo>
                  <a:lnTo>
                    <a:pt x="162383" y="269367"/>
                  </a:lnTo>
                  <a:lnTo>
                    <a:pt x="190480" y="214283"/>
                  </a:lnTo>
                  <a:lnTo>
                    <a:pt x="210783" y="160789"/>
                  </a:lnTo>
                  <a:lnTo>
                    <a:pt x="219936" y="133773"/>
                  </a:lnTo>
                  <a:lnTo>
                    <a:pt x="234815" y="108049"/>
                  </a:lnTo>
                  <a:lnTo>
                    <a:pt x="235919" y="103783"/>
                  </a:lnTo>
                  <a:lnTo>
                    <a:pt x="237977" y="100938"/>
                  </a:lnTo>
                  <a:lnTo>
                    <a:pt x="240672" y="99042"/>
                  </a:lnTo>
                  <a:lnTo>
                    <a:pt x="243793" y="97778"/>
                  </a:lnTo>
                  <a:lnTo>
                    <a:pt x="245872" y="98258"/>
                  </a:lnTo>
                  <a:lnTo>
                    <a:pt x="247259" y="99902"/>
                  </a:lnTo>
                  <a:lnTo>
                    <a:pt x="250122" y="105255"/>
                  </a:lnTo>
                  <a:lnTo>
                    <a:pt x="257850" y="115706"/>
                  </a:lnTo>
                  <a:lnTo>
                    <a:pt x="271122" y="155862"/>
                  </a:lnTo>
                  <a:lnTo>
                    <a:pt x="276566" y="178914"/>
                  </a:lnTo>
                  <a:lnTo>
                    <a:pt x="283936" y="204086"/>
                  </a:lnTo>
                  <a:lnTo>
                    <a:pt x="285749" y="238062"/>
                  </a:lnTo>
                  <a:lnTo>
                    <a:pt x="287073" y="195408"/>
                  </a:lnTo>
                  <a:lnTo>
                    <a:pt x="297876" y="138537"/>
                  </a:lnTo>
                  <a:lnTo>
                    <a:pt x="308157" y="107194"/>
                  </a:lnTo>
                  <a:lnTo>
                    <a:pt x="344619" y="47860"/>
                  </a:lnTo>
                  <a:lnTo>
                    <a:pt x="354248" y="33178"/>
                  </a:lnTo>
                  <a:lnTo>
                    <a:pt x="367347" y="22242"/>
                  </a:lnTo>
                  <a:lnTo>
                    <a:pt x="381988" y="16500"/>
                  </a:lnTo>
                  <a:lnTo>
                    <a:pt x="400304" y="12814"/>
                  </a:lnTo>
                  <a:lnTo>
                    <a:pt x="41671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4"/>
            <p:cNvSpPr/>
            <p:nvPr>
              <p:custDataLst>
                <p:tags r:id="rId9"/>
              </p:custDataLst>
            </p:nvPr>
          </p:nvSpPr>
          <p:spPr>
            <a:xfrm>
              <a:off x="9953624" y="5167312"/>
              <a:ext cx="35720" cy="11907"/>
            </a:xfrm>
            <a:custGeom>
              <a:avLst/>
              <a:gdLst/>
              <a:ahLst/>
              <a:cxnLst/>
              <a:rect l="0" t="0" r="0" b="0"/>
              <a:pathLst>
                <a:path w="35720" h="11907">
                  <a:moveTo>
                    <a:pt x="0" y="11906"/>
                  </a:moveTo>
                  <a:lnTo>
                    <a:pt x="0" y="11906"/>
                  </a:lnTo>
                  <a:lnTo>
                    <a:pt x="6321" y="5586"/>
                  </a:lnTo>
                  <a:lnTo>
                    <a:pt x="12951" y="2483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5"/>
            <p:cNvSpPr/>
            <p:nvPr>
              <p:custDataLst>
                <p:tags r:id="rId10"/>
              </p:custDataLst>
            </p:nvPr>
          </p:nvSpPr>
          <p:spPr>
            <a:xfrm>
              <a:off x="9953624" y="5322093"/>
              <a:ext cx="95233" cy="321470"/>
            </a:xfrm>
            <a:custGeom>
              <a:avLst/>
              <a:gdLst/>
              <a:ahLst/>
              <a:cxnLst/>
              <a:rect l="0" t="0" r="0" b="0"/>
              <a:pathLst>
                <a:path w="95233" h="321470">
                  <a:moveTo>
                    <a:pt x="0" y="0"/>
                  </a:moveTo>
                  <a:lnTo>
                    <a:pt x="0" y="0"/>
                  </a:lnTo>
                  <a:lnTo>
                    <a:pt x="6321" y="6321"/>
                  </a:lnTo>
                  <a:lnTo>
                    <a:pt x="9424" y="12952"/>
                  </a:lnTo>
                  <a:lnTo>
                    <a:pt x="10252" y="16572"/>
                  </a:lnTo>
                  <a:lnTo>
                    <a:pt x="38585" y="66572"/>
                  </a:lnTo>
                  <a:lnTo>
                    <a:pt x="63404" y="125267"/>
                  </a:lnTo>
                  <a:lnTo>
                    <a:pt x="87304" y="184725"/>
                  </a:lnTo>
                  <a:lnTo>
                    <a:pt x="93681" y="217925"/>
                  </a:lnTo>
                  <a:lnTo>
                    <a:pt x="95190" y="275447"/>
                  </a:lnTo>
                  <a:lnTo>
                    <a:pt x="95232" y="289018"/>
                  </a:lnTo>
                  <a:lnTo>
                    <a:pt x="91714" y="297346"/>
                  </a:lnTo>
                  <a:lnTo>
                    <a:pt x="73583" y="319099"/>
                  </a:lnTo>
                  <a:lnTo>
                    <a:pt x="35719" y="321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6"/>
            <p:cNvSpPr/>
            <p:nvPr>
              <p:custDataLst>
                <p:tags r:id="rId11"/>
              </p:custDataLst>
            </p:nvPr>
          </p:nvSpPr>
          <p:spPr>
            <a:xfrm>
              <a:off x="10858499" y="5024437"/>
              <a:ext cx="35720" cy="83345"/>
            </a:xfrm>
            <a:custGeom>
              <a:avLst/>
              <a:gdLst/>
              <a:ahLst/>
              <a:cxnLst/>
              <a:rect l="0" t="0" r="0" b="0"/>
              <a:pathLst>
                <a:path w="35720" h="83345">
                  <a:moveTo>
                    <a:pt x="0" y="0"/>
                  </a:moveTo>
                  <a:lnTo>
                    <a:pt x="0" y="0"/>
                  </a:lnTo>
                  <a:lnTo>
                    <a:pt x="0" y="16572"/>
                  </a:lnTo>
                  <a:lnTo>
                    <a:pt x="12127" y="54501"/>
                  </a:lnTo>
                  <a:lnTo>
                    <a:pt x="26540" y="73858"/>
                  </a:lnTo>
                  <a:lnTo>
                    <a:pt x="35719" y="83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7"/>
            <p:cNvSpPr/>
            <p:nvPr>
              <p:custDataLst>
                <p:tags r:id="rId12"/>
              </p:custDataLst>
            </p:nvPr>
          </p:nvSpPr>
          <p:spPr>
            <a:xfrm>
              <a:off x="10929937" y="4822031"/>
              <a:ext cx="23813" cy="23813"/>
            </a:xfrm>
            <a:custGeom>
              <a:avLst/>
              <a:gdLst/>
              <a:ahLst/>
              <a:cxnLst/>
              <a:rect l="0" t="0" r="0" b="0"/>
              <a:pathLst>
                <a:path w="23813" h="23813">
                  <a:moveTo>
                    <a:pt x="0" y="0"/>
                  </a:moveTo>
                  <a:lnTo>
                    <a:pt x="0" y="0"/>
                  </a:lnTo>
                  <a:lnTo>
                    <a:pt x="6321" y="6320"/>
                  </a:lnTo>
                  <a:lnTo>
                    <a:pt x="12951" y="9423"/>
                  </a:lnTo>
                  <a:lnTo>
                    <a:pt x="21667" y="11416"/>
                  </a:lnTo>
                  <a:lnTo>
                    <a:pt x="22381" y="12902"/>
                  </a:lnTo>
                  <a:lnTo>
                    <a:pt x="23812" y="23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8"/>
            <p:cNvSpPr/>
            <p:nvPr>
              <p:custDataLst>
                <p:tags r:id="rId13"/>
              </p:custDataLst>
            </p:nvPr>
          </p:nvSpPr>
          <p:spPr>
            <a:xfrm>
              <a:off x="11061443" y="4845843"/>
              <a:ext cx="154245" cy="223760"/>
            </a:xfrm>
            <a:custGeom>
              <a:avLst/>
              <a:gdLst/>
              <a:ahLst/>
              <a:cxnLst/>
              <a:rect l="0" t="0" r="0" b="0"/>
              <a:pathLst>
                <a:path w="154245" h="223760">
                  <a:moveTo>
                    <a:pt x="47087" y="0"/>
                  </a:moveTo>
                  <a:lnTo>
                    <a:pt x="47087" y="0"/>
                  </a:lnTo>
                  <a:lnTo>
                    <a:pt x="36836" y="0"/>
                  </a:lnTo>
                  <a:lnTo>
                    <a:pt x="29351" y="6321"/>
                  </a:lnTo>
                  <a:lnTo>
                    <a:pt x="25976" y="12952"/>
                  </a:lnTo>
                  <a:lnTo>
                    <a:pt x="25075" y="16572"/>
                  </a:lnTo>
                  <a:lnTo>
                    <a:pt x="15448" y="33211"/>
                  </a:lnTo>
                  <a:lnTo>
                    <a:pt x="3544" y="85389"/>
                  </a:lnTo>
                  <a:lnTo>
                    <a:pt x="0" y="136824"/>
                  </a:lnTo>
                  <a:lnTo>
                    <a:pt x="5943" y="168423"/>
                  </a:lnTo>
                  <a:lnTo>
                    <a:pt x="16082" y="190279"/>
                  </a:lnTo>
                  <a:lnTo>
                    <a:pt x="39215" y="217914"/>
                  </a:lnTo>
                  <a:lnTo>
                    <a:pt x="47118" y="222528"/>
                  </a:lnTo>
                  <a:lnTo>
                    <a:pt x="51076" y="223759"/>
                  </a:lnTo>
                  <a:lnTo>
                    <a:pt x="55039" y="223256"/>
                  </a:lnTo>
                  <a:lnTo>
                    <a:pt x="74432" y="216472"/>
                  </a:lnTo>
                  <a:lnTo>
                    <a:pt x="81192" y="215752"/>
                  </a:lnTo>
                  <a:lnTo>
                    <a:pt x="87021" y="212626"/>
                  </a:lnTo>
                  <a:lnTo>
                    <a:pt x="139452" y="158883"/>
                  </a:lnTo>
                  <a:lnTo>
                    <a:pt x="154244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9"/>
            <p:cNvSpPr/>
            <p:nvPr>
              <p:custDataLst>
                <p:tags r:id="rId14"/>
              </p:custDataLst>
            </p:nvPr>
          </p:nvSpPr>
          <p:spPr>
            <a:xfrm>
              <a:off x="11239499" y="4905418"/>
              <a:ext cx="71439" cy="83301"/>
            </a:xfrm>
            <a:custGeom>
              <a:avLst/>
              <a:gdLst/>
              <a:ahLst/>
              <a:cxnLst/>
              <a:rect l="0" t="0" r="0" b="0"/>
              <a:pathLst>
                <a:path w="71439" h="83301">
                  <a:moveTo>
                    <a:pt x="0" y="11863"/>
                  </a:moveTo>
                  <a:lnTo>
                    <a:pt x="0" y="11863"/>
                  </a:lnTo>
                  <a:lnTo>
                    <a:pt x="0" y="5543"/>
                  </a:lnTo>
                  <a:lnTo>
                    <a:pt x="1323" y="3681"/>
                  </a:lnTo>
                  <a:lnTo>
                    <a:pt x="3529" y="2440"/>
                  </a:lnTo>
                  <a:lnTo>
                    <a:pt x="11762" y="0"/>
                  </a:lnTo>
                  <a:lnTo>
                    <a:pt x="11864" y="6290"/>
                  </a:lnTo>
                  <a:lnTo>
                    <a:pt x="15415" y="12914"/>
                  </a:lnTo>
                  <a:lnTo>
                    <a:pt x="30889" y="31845"/>
                  </a:lnTo>
                  <a:lnTo>
                    <a:pt x="38292" y="47610"/>
                  </a:lnTo>
                  <a:lnTo>
                    <a:pt x="71438" y="83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33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¿Qué tal tu viaje a Kansas? </a:t>
            </a: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 smtClean="0"/>
              <a:t>Fue aburrido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66645" y="2366963"/>
            <a:ext cx="2858709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¿Qué tal tu visita a DMV? </a:t>
            </a: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 smtClean="0"/>
              <a:t>Fue un rollo</a:t>
            </a:r>
            <a:endParaRPr lang="en-US" dirty="0"/>
          </a:p>
        </p:txBody>
      </p:sp>
      <p:pic>
        <p:nvPicPr>
          <p:cNvPr id="6" name="Content Placeholder 5" descr="HTTP or Web Sockets for your next Slack bot? – OneBar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2" y="2750344"/>
            <a:ext cx="3645218" cy="3447511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928480" y="1554600"/>
              <a:ext cx="36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0480" y="1536600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8854560" y="1188840"/>
              <a:ext cx="36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6560" y="1170840"/>
                <a:ext cx="363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961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¿qué tal tu visita al museo? </a:t>
            </a: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 smtClean="0"/>
              <a:t>Fue interesante</a:t>
            </a:r>
            <a:endParaRPr lang="en-US" dirty="0"/>
          </a:p>
        </p:txBody>
      </p:sp>
      <p:pic>
        <p:nvPicPr>
          <p:cNvPr id="4" name="Content Placeholder 3" descr="Doubting Eric: Happy Darwin Day!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66" y="2366963"/>
            <a:ext cx="3393067" cy="3424237"/>
          </a:xfrm>
        </p:spPr>
      </p:pic>
    </p:spTree>
    <p:extLst>
      <p:ext uri="{BB962C8B-B14F-4D97-AF65-F5344CB8AC3E}">
        <p14:creationId xmlns:p14="http://schemas.microsoft.com/office/powerpoint/2010/main" val="746236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7087</TotalTime>
  <Words>160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Leelawadee UI</vt:lpstr>
      <vt:lpstr>Tw Cen MT</vt:lpstr>
      <vt:lpstr>Droplet</vt:lpstr>
      <vt:lpstr>PowerPoint Presentation</vt:lpstr>
      <vt:lpstr>En las vacaciones yo VIAJÉ EN…</vt:lpstr>
      <vt:lpstr>En las vacaciones yo visité …</vt:lpstr>
      <vt:lpstr>¿Qué tal tus vacaciones del verano pasado?</vt:lpstr>
      <vt:lpstr>Lo pasé fenomenal </vt:lpstr>
      <vt:lpstr>¿Montaste en una moto acuática? </vt:lpstr>
      <vt:lpstr>¿Qué tal tu viaje a Kansas?  Fue aburrido</vt:lpstr>
      <vt:lpstr>¿Qué tal tu visita a DMV?  Fue un rollo</vt:lpstr>
      <vt:lpstr>¿qué tal tu visita al museo?  Fue interesante</vt:lpstr>
      <vt:lpstr>¿Qué tal tu visita al zoológico (zoo)?  Fue bonito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vacaciones</dc:title>
  <dc:creator>Zavala, Paola</dc:creator>
  <cp:lastModifiedBy>Zavala, Paola</cp:lastModifiedBy>
  <cp:revision>18</cp:revision>
  <dcterms:created xsi:type="dcterms:W3CDTF">2019-01-08T19:22:37Z</dcterms:created>
  <dcterms:modified xsi:type="dcterms:W3CDTF">2019-01-13T17:29:56Z</dcterms:modified>
</cp:coreProperties>
</file>