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74" r:id="rId2"/>
    <p:sldId id="275" r:id="rId3"/>
    <p:sldId id="276" r:id="rId4"/>
    <p:sldId id="278" r:id="rId5"/>
    <p:sldId id="277" r:id="rId6"/>
    <p:sldId id="256" r:id="rId7"/>
    <p:sldId id="279" r:id="rId8"/>
    <p:sldId id="257" r:id="rId9"/>
    <p:sldId id="263" r:id="rId10"/>
    <p:sldId id="260" r:id="rId11"/>
    <p:sldId id="261" r:id="rId12"/>
    <p:sldId id="262" r:id="rId13"/>
    <p:sldId id="258" r:id="rId14"/>
    <p:sldId id="280" r:id="rId15"/>
    <p:sldId id="281" r:id="rId16"/>
    <p:sldId id="264" r:id="rId17"/>
    <p:sldId id="265" r:id="rId18"/>
    <p:sldId id="266" r:id="rId19"/>
    <p:sldId id="267" r:id="rId20"/>
    <p:sldId id="259" r:id="rId21"/>
    <p:sldId id="268" r:id="rId22"/>
    <p:sldId id="269" r:id="rId23"/>
    <p:sldId id="270" r:id="rId24"/>
    <p:sldId id="273" r:id="rId25"/>
    <p:sldId id="272" r:id="rId26"/>
    <p:sldId id="27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9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1" autoAdjust="0"/>
    <p:restoredTop sz="94660"/>
  </p:normalViewPr>
  <p:slideViewPr>
    <p:cSldViewPr snapToGrid="0">
      <p:cViewPr varScale="1">
        <p:scale>
          <a:sx n="40" d="100"/>
          <a:sy n="40" d="100"/>
        </p:scale>
        <p:origin x="6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226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6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61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80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46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64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46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79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5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5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5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4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8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5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11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2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5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84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7" Type="http://schemas.openxmlformats.org/officeDocument/2006/relationships/image" Target="../media/image15.png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0" Type="http://schemas.openxmlformats.org/officeDocument/2006/relationships/tags" Target="../tags/tag20.xml"/><Relationship Id="rId41" Type="http://schemas.openxmlformats.org/officeDocument/2006/relationships/tags" Target="../tags/tag4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18" Type="http://schemas.openxmlformats.org/officeDocument/2006/relationships/tags" Target="../tags/tag200.xml"/><Relationship Id="rId26" Type="http://schemas.openxmlformats.org/officeDocument/2006/relationships/tags" Target="../tags/tag208.xml"/><Relationship Id="rId3" Type="http://schemas.openxmlformats.org/officeDocument/2006/relationships/tags" Target="../tags/tag185.xml"/><Relationship Id="rId21" Type="http://schemas.openxmlformats.org/officeDocument/2006/relationships/tags" Target="../tags/tag203.xml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5" Type="http://schemas.openxmlformats.org/officeDocument/2006/relationships/tags" Target="../tags/tag207.xml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20" Type="http://schemas.openxmlformats.org/officeDocument/2006/relationships/tags" Target="../tags/tag202.xml"/><Relationship Id="rId29" Type="http://schemas.openxmlformats.org/officeDocument/2006/relationships/image" Target="../media/image28.png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24" Type="http://schemas.openxmlformats.org/officeDocument/2006/relationships/tags" Target="../tags/tag206.xml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23" Type="http://schemas.openxmlformats.org/officeDocument/2006/relationships/tags" Target="../tags/tag205.xml"/><Relationship Id="rId28" Type="http://schemas.openxmlformats.org/officeDocument/2006/relationships/slideLayout" Target="../slideLayouts/slideLayout4.xml"/><Relationship Id="rId10" Type="http://schemas.openxmlformats.org/officeDocument/2006/relationships/tags" Target="../tags/tag192.xml"/><Relationship Id="rId19" Type="http://schemas.openxmlformats.org/officeDocument/2006/relationships/tags" Target="../tags/tag201.xml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Relationship Id="rId22" Type="http://schemas.openxmlformats.org/officeDocument/2006/relationships/tags" Target="../tags/tag204.xml"/><Relationship Id="rId27" Type="http://schemas.openxmlformats.org/officeDocument/2006/relationships/tags" Target="../tags/tag209.xml"/><Relationship Id="rId30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tags" Target="../tags/tag73.xml"/><Relationship Id="rId21" Type="http://schemas.openxmlformats.org/officeDocument/2006/relationships/tags" Target="../tags/tag68.xml"/><Relationship Id="rId34" Type="http://schemas.openxmlformats.org/officeDocument/2006/relationships/tags" Target="../tags/tag81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tags" Target="../tags/tag72.xml"/><Relationship Id="rId33" Type="http://schemas.openxmlformats.org/officeDocument/2006/relationships/tags" Target="../tags/tag80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29" Type="http://schemas.openxmlformats.org/officeDocument/2006/relationships/tags" Target="../tags/tag76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tags" Target="../tags/tag71.xml"/><Relationship Id="rId32" Type="http://schemas.openxmlformats.org/officeDocument/2006/relationships/tags" Target="../tags/tag79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28" Type="http://schemas.openxmlformats.org/officeDocument/2006/relationships/tags" Target="../tags/tag75.xml"/><Relationship Id="rId36" Type="http://schemas.openxmlformats.org/officeDocument/2006/relationships/tags" Target="../tags/tag83.xml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31" Type="http://schemas.openxmlformats.org/officeDocument/2006/relationships/tags" Target="../tags/tag78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tags" Target="../tags/tag74.xml"/><Relationship Id="rId30" Type="http://schemas.openxmlformats.org/officeDocument/2006/relationships/tags" Target="../tags/tag77.xml"/><Relationship Id="rId35" Type="http://schemas.openxmlformats.org/officeDocument/2006/relationships/tags" Target="../tags/tag82.xml"/><Relationship Id="rId8" Type="http://schemas.openxmlformats.org/officeDocument/2006/relationships/tags" Target="../tags/tag55.xml"/><Relationship Id="rId3" Type="http://schemas.openxmlformats.org/officeDocument/2006/relationships/tags" Target="../tags/tag50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tags" Target="../tags/tag109.xml"/><Relationship Id="rId39" Type="http://schemas.openxmlformats.org/officeDocument/2006/relationships/tags" Target="../tags/tag122.xml"/><Relationship Id="rId21" Type="http://schemas.openxmlformats.org/officeDocument/2006/relationships/tags" Target="../tags/tag104.xml"/><Relationship Id="rId34" Type="http://schemas.openxmlformats.org/officeDocument/2006/relationships/tags" Target="../tags/tag117.xml"/><Relationship Id="rId42" Type="http://schemas.openxmlformats.org/officeDocument/2006/relationships/tags" Target="../tags/tag125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29" Type="http://schemas.openxmlformats.org/officeDocument/2006/relationships/tags" Target="../tags/tag112.xml"/><Relationship Id="rId41" Type="http://schemas.openxmlformats.org/officeDocument/2006/relationships/tags" Target="../tags/tag124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tags" Target="../tags/tag107.xml"/><Relationship Id="rId32" Type="http://schemas.openxmlformats.org/officeDocument/2006/relationships/tags" Target="../tags/tag115.xml"/><Relationship Id="rId37" Type="http://schemas.openxmlformats.org/officeDocument/2006/relationships/tags" Target="../tags/tag120.xml"/><Relationship Id="rId40" Type="http://schemas.openxmlformats.org/officeDocument/2006/relationships/tags" Target="../tags/tag123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tags" Target="../tags/tag106.xml"/><Relationship Id="rId28" Type="http://schemas.openxmlformats.org/officeDocument/2006/relationships/tags" Target="../tags/tag111.xml"/><Relationship Id="rId36" Type="http://schemas.openxmlformats.org/officeDocument/2006/relationships/tags" Target="../tags/tag119.xml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31" Type="http://schemas.openxmlformats.org/officeDocument/2006/relationships/tags" Target="../tags/tag114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tags" Target="../tags/tag105.xml"/><Relationship Id="rId27" Type="http://schemas.openxmlformats.org/officeDocument/2006/relationships/tags" Target="../tags/tag110.xml"/><Relationship Id="rId30" Type="http://schemas.openxmlformats.org/officeDocument/2006/relationships/tags" Target="../tags/tag113.xml"/><Relationship Id="rId35" Type="http://schemas.openxmlformats.org/officeDocument/2006/relationships/tags" Target="../tags/tag118.xml"/><Relationship Id="rId43" Type="http://schemas.openxmlformats.org/officeDocument/2006/relationships/tags" Target="../tags/tag126.xml"/><Relationship Id="rId8" Type="http://schemas.openxmlformats.org/officeDocument/2006/relationships/tags" Target="../tags/tag91.xml"/><Relationship Id="rId3" Type="http://schemas.openxmlformats.org/officeDocument/2006/relationships/tags" Target="../tags/tag86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tags" Target="../tags/tag108.xml"/><Relationship Id="rId33" Type="http://schemas.openxmlformats.org/officeDocument/2006/relationships/tags" Target="../tags/tag116.xml"/><Relationship Id="rId38" Type="http://schemas.openxmlformats.org/officeDocument/2006/relationships/tags" Target="../tags/tag12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tags" Target="../tags/tag152.xml"/><Relationship Id="rId39" Type="http://schemas.openxmlformats.org/officeDocument/2006/relationships/tags" Target="../tags/tag165.xml"/><Relationship Id="rId21" Type="http://schemas.openxmlformats.org/officeDocument/2006/relationships/tags" Target="../tags/tag147.xml"/><Relationship Id="rId34" Type="http://schemas.openxmlformats.org/officeDocument/2006/relationships/tags" Target="../tags/tag160.xml"/><Relationship Id="rId42" Type="http://schemas.openxmlformats.org/officeDocument/2006/relationships/tags" Target="../tags/tag168.xml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9" Type="http://schemas.openxmlformats.org/officeDocument/2006/relationships/tags" Target="../tags/tag155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tags" Target="../tags/tag150.xml"/><Relationship Id="rId32" Type="http://schemas.openxmlformats.org/officeDocument/2006/relationships/tags" Target="../tags/tag158.xml"/><Relationship Id="rId37" Type="http://schemas.openxmlformats.org/officeDocument/2006/relationships/tags" Target="../tags/tag163.xml"/><Relationship Id="rId40" Type="http://schemas.openxmlformats.org/officeDocument/2006/relationships/tags" Target="../tags/tag166.xml"/><Relationship Id="rId45" Type="http://schemas.openxmlformats.org/officeDocument/2006/relationships/slideLayout" Target="../slideLayouts/slideLayout2.xml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tags" Target="../tags/tag149.xml"/><Relationship Id="rId28" Type="http://schemas.openxmlformats.org/officeDocument/2006/relationships/tags" Target="../tags/tag154.xml"/><Relationship Id="rId36" Type="http://schemas.openxmlformats.org/officeDocument/2006/relationships/tags" Target="../tags/tag162.xml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31" Type="http://schemas.openxmlformats.org/officeDocument/2006/relationships/tags" Target="../tags/tag157.xml"/><Relationship Id="rId44" Type="http://schemas.openxmlformats.org/officeDocument/2006/relationships/tags" Target="../tags/tag170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tags" Target="../tags/tag148.xml"/><Relationship Id="rId27" Type="http://schemas.openxmlformats.org/officeDocument/2006/relationships/tags" Target="../tags/tag153.xml"/><Relationship Id="rId30" Type="http://schemas.openxmlformats.org/officeDocument/2006/relationships/tags" Target="../tags/tag156.xml"/><Relationship Id="rId35" Type="http://schemas.openxmlformats.org/officeDocument/2006/relationships/tags" Target="../tags/tag161.xml"/><Relationship Id="rId43" Type="http://schemas.openxmlformats.org/officeDocument/2006/relationships/tags" Target="../tags/tag169.xml"/><Relationship Id="rId8" Type="http://schemas.openxmlformats.org/officeDocument/2006/relationships/tags" Target="../tags/tag134.xml"/><Relationship Id="rId3" Type="http://schemas.openxmlformats.org/officeDocument/2006/relationships/tags" Target="../tags/tag129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tags" Target="../tags/tag151.xml"/><Relationship Id="rId33" Type="http://schemas.openxmlformats.org/officeDocument/2006/relationships/tags" Target="../tags/tag159.xml"/><Relationship Id="rId38" Type="http://schemas.openxmlformats.org/officeDocument/2006/relationships/tags" Target="../tags/tag164.xml"/><Relationship Id="rId20" Type="http://schemas.openxmlformats.org/officeDocument/2006/relationships/tags" Target="../tags/tag146.xml"/><Relationship Id="rId41" Type="http://schemas.openxmlformats.org/officeDocument/2006/relationships/tags" Target="../tags/tag1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image" Target="../media/image6.png"/><Relationship Id="rId5" Type="http://schemas.openxmlformats.org/officeDocument/2006/relationships/tags" Target="../tags/tag175.xml"/><Relationship Id="rId10" Type="http://schemas.openxmlformats.org/officeDocument/2006/relationships/image" Target="../media/image5.png"/><Relationship Id="rId4" Type="http://schemas.openxmlformats.org/officeDocument/2006/relationships/tags" Target="../tags/tag174.xml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b="1" dirty="0" err="1" smtClean="0"/>
              <a:t>Sentence</a:t>
            </a:r>
            <a:r>
              <a:rPr lang="es-419" b="1" dirty="0" smtClean="0"/>
              <a:t> </a:t>
            </a:r>
            <a:r>
              <a:rPr lang="es-419" b="1" dirty="0" err="1" smtClean="0"/>
              <a:t>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2141538"/>
            <a:ext cx="10817225" cy="3649662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 </a:t>
            </a:r>
            <a:r>
              <a:rPr lang="en-US" sz="2400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 </a:t>
            </a:r>
            <a:r>
              <a:rPr lang="en-US" sz="2400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complement (adjective, or place, 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thing, </a:t>
            </a:r>
            <a:r>
              <a:rPr lang="en-US" sz="2400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en-US" sz="2400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419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 </a:t>
            </a:r>
            <a:r>
              <a:rPr lang="es-419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padres </a:t>
            </a:r>
            <a:r>
              <a:rPr lang="es-419" sz="2400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419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419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compraron </a:t>
            </a:r>
            <a:r>
              <a:rPr lang="es-419" sz="2400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419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419" sz="2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boletos de avión</a:t>
            </a:r>
            <a:endParaRPr lang="en-US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Aft>
                <a:spcPts val="800"/>
              </a:spcAft>
            </a:pPr>
            <a:r>
              <a:rPr lang="es-419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  <a:endParaRPr lang="es-419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Expressions used with the </a:t>
            </a:r>
            <a:r>
              <a:rPr lang="en-US" sz="2400" b="1" dirty="0" err="1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pretérito</a:t>
            </a:r>
            <a:r>
              <a:rPr lang="en-US" sz="2400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 </a:t>
            </a:r>
            <a:r>
              <a:rPr lang="en-US" sz="2400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complement</a:t>
            </a:r>
          </a:p>
          <a:p>
            <a:pPr marL="0">
              <a:lnSpc>
                <a:spcPct val="107000"/>
              </a:lnSpc>
              <a:spcAft>
                <a:spcPts val="800"/>
              </a:spcAft>
            </a:pPr>
            <a:r>
              <a:rPr lang="es-419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s-419" sz="2400" b="1" dirty="0" smtClean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mes pasado</a:t>
            </a:r>
            <a:r>
              <a:rPr lang="es-419" sz="2400" b="1" dirty="0" smtClean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419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(Mis padres/ ellos)</a:t>
            </a:r>
            <a:r>
              <a:rPr lang="es-419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compraron </a:t>
            </a:r>
            <a:r>
              <a:rPr lang="es-419" sz="2400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419" sz="2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boletos de avión</a:t>
            </a:r>
            <a:endParaRPr lang="en-US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1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b="1" dirty="0" smtClean="0"/>
              <a:t>Los niños en la fiesta de cumpleaños_______</a:t>
            </a:r>
            <a:endParaRPr lang="en-US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1949" y="1697313"/>
            <a:ext cx="6285104" cy="4140250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09617" y="1892968"/>
            <a:ext cx="5130478" cy="380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b="1" dirty="0" smtClean="0"/>
              <a:t>En el baile de </a:t>
            </a:r>
            <a:r>
              <a:rPr lang="es-419" b="1" dirty="0" err="1" smtClean="0"/>
              <a:t>sophomores</a:t>
            </a:r>
            <a:r>
              <a:rPr lang="es-419" b="1" dirty="0" smtClean="0"/>
              <a:t> nosotras ._</a:t>
            </a:r>
            <a:r>
              <a:rPr lang="es-419" dirty="0" smtClean="0"/>
              <a:t>_____________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2065867"/>
            <a:ext cx="5378429" cy="3548593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58900" y="2318278"/>
            <a:ext cx="5032447" cy="310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b="1" dirty="0" smtClean="0"/>
              <a:t>En navidad mi familia___________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7203" y="1862489"/>
            <a:ext cx="6141814" cy="405704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95832" y="1862490"/>
            <a:ext cx="4899625" cy="386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8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5744" y="1155033"/>
            <a:ext cx="10578471" cy="5454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774062" y="2310063"/>
            <a:ext cx="11028542" cy="2967790"/>
          </a:xfrm>
          <a:prstGeom prst="rect">
            <a:avLst/>
          </a:prstGeom>
        </p:spPr>
      </p:pic>
      <p:sp>
        <p:nvSpPr>
          <p:cNvPr id="3" name="SMARTInkShape-297"/>
          <p:cNvSpPr/>
          <p:nvPr>
            <p:custDataLst>
              <p:tags r:id="rId1"/>
            </p:custDataLst>
          </p:nvPr>
        </p:nvSpPr>
        <p:spPr>
          <a:xfrm>
            <a:off x="2095500" y="3607594"/>
            <a:ext cx="464345" cy="11907"/>
          </a:xfrm>
          <a:custGeom>
            <a:avLst/>
            <a:gdLst/>
            <a:ahLst/>
            <a:cxnLst/>
            <a:rect l="0" t="0" r="0" b="0"/>
            <a:pathLst>
              <a:path w="464345" h="11907">
                <a:moveTo>
                  <a:pt x="0" y="0"/>
                </a:moveTo>
                <a:lnTo>
                  <a:pt x="0" y="0"/>
                </a:lnTo>
                <a:lnTo>
                  <a:pt x="55669" y="0"/>
                </a:lnTo>
                <a:lnTo>
                  <a:pt x="109950" y="0"/>
                </a:lnTo>
                <a:lnTo>
                  <a:pt x="169442" y="0"/>
                </a:lnTo>
                <a:lnTo>
                  <a:pt x="222745" y="0"/>
                </a:lnTo>
                <a:lnTo>
                  <a:pt x="269659" y="1323"/>
                </a:lnTo>
                <a:lnTo>
                  <a:pt x="299767" y="10251"/>
                </a:lnTo>
                <a:lnTo>
                  <a:pt x="355032" y="11863"/>
                </a:lnTo>
                <a:lnTo>
                  <a:pt x="412718" y="11906"/>
                </a:lnTo>
                <a:lnTo>
                  <a:pt x="464344" y="1190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298"/>
          <p:cNvSpPr/>
          <p:nvPr>
            <p:custDataLst>
              <p:tags r:id="rId2"/>
            </p:custDataLst>
          </p:nvPr>
        </p:nvSpPr>
        <p:spPr>
          <a:xfrm>
            <a:off x="2000250" y="4274343"/>
            <a:ext cx="654845" cy="11908"/>
          </a:xfrm>
          <a:custGeom>
            <a:avLst/>
            <a:gdLst/>
            <a:ahLst/>
            <a:cxnLst/>
            <a:rect l="0" t="0" r="0" b="0"/>
            <a:pathLst>
              <a:path w="654845" h="11908">
                <a:moveTo>
                  <a:pt x="0" y="11907"/>
                </a:moveTo>
                <a:lnTo>
                  <a:pt x="0" y="11907"/>
                </a:lnTo>
                <a:lnTo>
                  <a:pt x="57047" y="11907"/>
                </a:lnTo>
                <a:lnTo>
                  <a:pt x="94514" y="8379"/>
                </a:lnTo>
                <a:lnTo>
                  <a:pt x="149050" y="1656"/>
                </a:lnTo>
                <a:lnTo>
                  <a:pt x="200606" y="219"/>
                </a:lnTo>
                <a:lnTo>
                  <a:pt x="257863" y="14"/>
                </a:lnTo>
                <a:lnTo>
                  <a:pt x="311905" y="1"/>
                </a:lnTo>
                <a:lnTo>
                  <a:pt x="364634" y="0"/>
                </a:lnTo>
                <a:lnTo>
                  <a:pt x="417699" y="0"/>
                </a:lnTo>
                <a:lnTo>
                  <a:pt x="468196" y="0"/>
                </a:lnTo>
                <a:lnTo>
                  <a:pt x="526614" y="0"/>
                </a:lnTo>
                <a:lnTo>
                  <a:pt x="583334" y="0"/>
                </a:lnTo>
                <a:lnTo>
                  <a:pt x="654844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ARTInkShape-299"/>
          <p:cNvSpPr/>
          <p:nvPr>
            <p:custDataLst>
              <p:tags r:id="rId3"/>
            </p:custDataLst>
          </p:nvPr>
        </p:nvSpPr>
        <p:spPr>
          <a:xfrm>
            <a:off x="2131219" y="4929187"/>
            <a:ext cx="428626" cy="23814"/>
          </a:xfrm>
          <a:custGeom>
            <a:avLst/>
            <a:gdLst/>
            <a:ahLst/>
            <a:cxnLst/>
            <a:rect l="0" t="0" r="0" b="0"/>
            <a:pathLst>
              <a:path w="428626" h="23814">
                <a:moveTo>
                  <a:pt x="0" y="23813"/>
                </a:moveTo>
                <a:lnTo>
                  <a:pt x="0" y="23813"/>
                </a:lnTo>
                <a:lnTo>
                  <a:pt x="55891" y="23813"/>
                </a:lnTo>
                <a:lnTo>
                  <a:pt x="99596" y="22490"/>
                </a:lnTo>
                <a:lnTo>
                  <a:pt x="148199" y="13010"/>
                </a:lnTo>
                <a:lnTo>
                  <a:pt x="206597" y="12004"/>
                </a:lnTo>
                <a:lnTo>
                  <a:pt x="250859" y="8398"/>
                </a:lnTo>
                <a:lnTo>
                  <a:pt x="309671" y="1106"/>
                </a:lnTo>
                <a:lnTo>
                  <a:pt x="369107" y="146"/>
                </a:lnTo>
                <a:lnTo>
                  <a:pt x="4286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Shape-300"/>
          <p:cNvSpPr/>
          <p:nvPr>
            <p:custDataLst>
              <p:tags r:id="rId4"/>
            </p:custDataLst>
          </p:nvPr>
        </p:nvSpPr>
        <p:spPr>
          <a:xfrm>
            <a:off x="7560468" y="4954103"/>
            <a:ext cx="381001" cy="34616"/>
          </a:xfrm>
          <a:custGeom>
            <a:avLst/>
            <a:gdLst/>
            <a:ahLst/>
            <a:cxnLst/>
            <a:rect l="0" t="0" r="0" b="0"/>
            <a:pathLst>
              <a:path w="381001" h="34616">
                <a:moveTo>
                  <a:pt x="0" y="10803"/>
                </a:moveTo>
                <a:lnTo>
                  <a:pt x="0" y="10803"/>
                </a:lnTo>
                <a:lnTo>
                  <a:pt x="53203" y="9480"/>
                </a:lnTo>
                <a:lnTo>
                  <a:pt x="99361" y="0"/>
                </a:lnTo>
                <a:lnTo>
                  <a:pt x="123074" y="547"/>
                </a:lnTo>
                <a:lnTo>
                  <a:pt x="178843" y="9728"/>
                </a:lnTo>
                <a:lnTo>
                  <a:pt x="228081" y="16982"/>
                </a:lnTo>
                <a:lnTo>
                  <a:pt x="282468" y="25483"/>
                </a:lnTo>
                <a:lnTo>
                  <a:pt x="312118" y="31909"/>
                </a:lnTo>
                <a:lnTo>
                  <a:pt x="368535" y="34510"/>
                </a:lnTo>
                <a:lnTo>
                  <a:pt x="381000" y="3461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b="1" dirty="0" err="1" smtClean="0">
                <a:solidFill>
                  <a:srgbClr val="FF0000"/>
                </a:solidFill>
              </a:rPr>
              <a:t>Let´s</a:t>
            </a:r>
            <a:r>
              <a:rPr lang="es-419" b="1" dirty="0" smtClean="0">
                <a:solidFill>
                  <a:srgbClr val="FF0000"/>
                </a:solidFill>
              </a:rPr>
              <a:t> Do tener</a:t>
            </a:r>
            <a:r>
              <a:rPr lang="es-419" b="1" dirty="0" smtClean="0"/>
              <a:t/>
            </a:r>
            <a:br>
              <a:rPr lang="es-419" b="1" dirty="0" smtClean="0"/>
            </a:br>
            <a:r>
              <a:rPr lang="es-419" b="1" dirty="0" smtClean="0"/>
              <a:t>Yo </a:t>
            </a:r>
            <a:r>
              <a:rPr lang="es-419" b="1" dirty="0" smtClean="0"/>
              <a:t>___________ un perro Chihuahua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1863" y="2534653"/>
            <a:ext cx="5528369" cy="2855494"/>
          </a:xfrm>
          <a:prstGeom prst="rect">
            <a:avLst/>
          </a:prstGeom>
        </p:spPr>
      </p:pic>
      <p:pic>
        <p:nvPicPr>
          <p:cNvPr id="5" name="Content Placeholder 4" descr="Raças - Conheça os grupos e suas diferenças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463" y="2141538"/>
            <a:ext cx="3649662" cy="3649662"/>
          </a:xfrm>
        </p:spPr>
      </p:pic>
    </p:spTree>
    <p:extLst>
      <p:ext uri="{BB962C8B-B14F-4D97-AF65-F5344CB8AC3E}">
        <p14:creationId xmlns:p14="http://schemas.microsoft.com/office/powerpoint/2010/main" val="24477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b="1" dirty="0" smtClean="0"/>
              <a:t>Mi padre ____________ un auto 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2" y="2070006"/>
            <a:ext cx="5085720" cy="3368267"/>
          </a:xfrm>
          <a:prstGeom prst="rect">
            <a:avLst/>
          </a:prstGeom>
        </p:spPr>
      </p:pic>
      <p:pic>
        <p:nvPicPr>
          <p:cNvPr id="5" name="Content Placeholder 4" descr="File:&lt;strong&gt;Mini&lt;/strong&gt; &lt;strong&gt;Cooper&lt;/strong&gt; Facelift front.JPG - Wikimedia Commons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63" y="2181659"/>
            <a:ext cx="4995862" cy="3569420"/>
          </a:xfrm>
        </p:spPr>
      </p:pic>
    </p:spTree>
    <p:extLst>
      <p:ext uri="{BB962C8B-B14F-4D97-AF65-F5344CB8AC3E}">
        <p14:creationId xmlns:p14="http://schemas.microsoft.com/office/powerpoint/2010/main" val="178435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b="1" dirty="0" smtClean="0"/>
              <a:t>El año pasado, yo_____ en las montañas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6296" y="2374232"/>
            <a:ext cx="5261807" cy="2871535"/>
          </a:xfrm>
          <a:prstGeom prst="rect">
            <a:avLst/>
          </a:prstGeom>
        </p:spPr>
      </p:pic>
      <p:pic>
        <p:nvPicPr>
          <p:cNvPr id="6" name="Content Placeholder 5" descr="Come scattare belle foto con iOS - Scopri la Mela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186" y="2141537"/>
            <a:ext cx="5439540" cy="4079655"/>
          </a:xfrm>
        </p:spPr>
      </p:pic>
    </p:spTree>
    <p:extLst>
      <p:ext uri="{BB962C8B-B14F-4D97-AF65-F5344CB8AC3E}">
        <p14:creationId xmlns:p14="http://schemas.microsoft.com/office/powerpoint/2010/main" val="41672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b="1" dirty="0" err="1" smtClean="0">
                <a:solidFill>
                  <a:srgbClr val="FF0000"/>
                </a:solidFill>
              </a:rPr>
              <a:t>Let</a:t>
            </a:r>
            <a:r>
              <a:rPr lang="es-419" b="1" dirty="0" err="1" smtClean="0">
                <a:solidFill>
                  <a:srgbClr val="FF0000"/>
                </a:solidFill>
              </a:rPr>
              <a:t>´s</a:t>
            </a:r>
            <a:r>
              <a:rPr lang="es-419" b="1" dirty="0" smtClean="0">
                <a:solidFill>
                  <a:srgbClr val="FF0000"/>
                </a:solidFill>
              </a:rPr>
              <a:t> do </a:t>
            </a:r>
            <a:r>
              <a:rPr lang="es-419" b="1" dirty="0" err="1" smtClean="0">
                <a:solidFill>
                  <a:srgbClr val="FF0000"/>
                </a:solidFill>
              </a:rPr>
              <a:t>ESTar</a:t>
            </a:r>
            <a:r>
              <a:rPr lang="es-419" b="1" dirty="0" smtClean="0"/>
              <a:t/>
            </a:r>
            <a:br>
              <a:rPr lang="es-419" b="1" dirty="0" smtClean="0"/>
            </a:br>
            <a:r>
              <a:rPr lang="es-419" b="1" dirty="0" smtClean="0"/>
              <a:t>La </a:t>
            </a:r>
            <a:r>
              <a:rPr lang="es-419" b="1" dirty="0" smtClean="0"/>
              <a:t>semana pasada, Tú____ en el hotel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2600177"/>
            <a:ext cx="4995863" cy="273238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33306" y="2065868"/>
            <a:ext cx="5751004" cy="342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b="1" dirty="0" smtClean="0"/>
              <a:t>El verano pasado, Mi familia y yo _____ en la playa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7203" y="2600746"/>
            <a:ext cx="4993057" cy="2731245"/>
          </a:xfrm>
          <a:prstGeom prst="rect">
            <a:avLst/>
          </a:prstGeom>
        </p:spPr>
      </p:pic>
      <p:pic>
        <p:nvPicPr>
          <p:cNvPr id="6" name="Content Placeholder 5" descr="Simple Relaxing Beach audio atmosphere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63" y="2190496"/>
            <a:ext cx="4995862" cy="3551745"/>
          </a:xfrm>
        </p:spPr>
      </p:pic>
    </p:spTree>
    <p:extLst>
      <p:ext uri="{BB962C8B-B14F-4D97-AF65-F5344CB8AC3E}">
        <p14:creationId xmlns:p14="http://schemas.microsoft.com/office/powerpoint/2010/main" val="33865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b="1" dirty="0" smtClean="0"/>
              <a:t>En julio, Mis primos____ en el lago de </a:t>
            </a:r>
            <a:r>
              <a:rPr lang="es-419" b="1" dirty="0" err="1" smtClean="0"/>
              <a:t>Ozarks</a:t>
            </a:r>
            <a:r>
              <a:rPr lang="es-419" b="1" dirty="0" smtClean="0"/>
              <a:t>.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7203" y="2600746"/>
            <a:ext cx="4993057" cy="273124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20740" y="1808693"/>
            <a:ext cx="3906628" cy="399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419" sz="3200" b="1" dirty="0" smtClean="0"/>
              <a:t>Empezamos/ el viaje en </a:t>
            </a:r>
            <a:r>
              <a:rPr lang="es-419" sz="3200" b="1" dirty="0" err="1" smtClean="0"/>
              <a:t>perú</a:t>
            </a:r>
            <a:r>
              <a:rPr lang="es-419" sz="3200" b="1" dirty="0" smtClean="0"/>
              <a:t> / nosotros / en julio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 </a:t>
            </a:r>
            <a:r>
              <a:rPr lang="en-US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 </a:t>
            </a:r>
            <a:r>
              <a:rPr lang="en-US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complement (adjective, or place, thing, </a:t>
            </a:r>
            <a:r>
              <a:rPr lang="en-US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en-US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41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 padres </a:t>
            </a:r>
            <a:r>
              <a:rPr lang="es-419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41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419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compraron </a:t>
            </a:r>
            <a:r>
              <a:rPr lang="es-419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41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419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boletos de avión</a:t>
            </a:r>
            <a:endParaRPr lang="en-US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Aft>
                <a:spcPts val="800"/>
              </a:spcAft>
            </a:pPr>
            <a:r>
              <a:rPr lang="es-41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</a:p>
          <a:p>
            <a:pPr marL="0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Expressions used with the </a:t>
            </a:r>
            <a:r>
              <a:rPr lang="en-US" b="1" dirty="0" err="1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pretérito</a:t>
            </a:r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 </a:t>
            </a:r>
            <a:r>
              <a:rPr lang="en-US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complement</a:t>
            </a:r>
          </a:p>
          <a:p>
            <a:pPr marL="0">
              <a:lnSpc>
                <a:spcPct val="107000"/>
              </a:lnSpc>
              <a:spcAft>
                <a:spcPts val="800"/>
              </a:spcAft>
            </a:pPr>
            <a:r>
              <a:rPr lang="es-41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s-419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mes pasado</a:t>
            </a:r>
            <a:r>
              <a:rPr lang="es-419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41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(Mis padres/ ellos)</a:t>
            </a:r>
            <a:r>
              <a:rPr lang="es-419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compraron </a:t>
            </a:r>
            <a:r>
              <a:rPr lang="es-419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419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boletos de avión</a:t>
            </a:r>
            <a:endParaRPr lang="en-US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10" name="SMARTInkShape-Group15"/>
          <p:cNvGrpSpPr/>
          <p:nvPr/>
        </p:nvGrpSpPr>
        <p:grpSpPr>
          <a:xfrm>
            <a:off x="858157" y="1793097"/>
            <a:ext cx="618219" cy="656665"/>
            <a:chOff x="858157" y="1793097"/>
            <a:chExt cx="618219" cy="656665"/>
          </a:xfrm>
        </p:grpSpPr>
        <p:sp>
          <p:nvSpPr>
            <p:cNvPr id="108" name="SMARTInkShape-111"/>
            <p:cNvSpPr/>
            <p:nvPr>
              <p:custDataLst>
                <p:tags r:id="rId46"/>
              </p:custDataLst>
            </p:nvPr>
          </p:nvSpPr>
          <p:spPr>
            <a:xfrm>
              <a:off x="1286033" y="2155031"/>
              <a:ext cx="190343" cy="214314"/>
            </a:xfrm>
            <a:custGeom>
              <a:avLst/>
              <a:gdLst/>
              <a:ahLst/>
              <a:cxnLst/>
              <a:rect l="0" t="0" r="0" b="0"/>
              <a:pathLst>
                <a:path w="190343" h="214314">
                  <a:moveTo>
                    <a:pt x="35561" y="0"/>
                  </a:moveTo>
                  <a:lnTo>
                    <a:pt x="35561" y="0"/>
                  </a:lnTo>
                  <a:lnTo>
                    <a:pt x="35561" y="52426"/>
                  </a:lnTo>
                  <a:lnTo>
                    <a:pt x="32033" y="87036"/>
                  </a:lnTo>
                  <a:lnTo>
                    <a:pt x="24390" y="142154"/>
                  </a:lnTo>
                  <a:lnTo>
                    <a:pt x="22658" y="158430"/>
                  </a:lnTo>
                  <a:lnTo>
                    <a:pt x="11557" y="196842"/>
                  </a:lnTo>
                  <a:lnTo>
                    <a:pt x="0" y="214088"/>
                  </a:lnTo>
                  <a:lnTo>
                    <a:pt x="6210" y="207925"/>
                  </a:lnTo>
                  <a:lnTo>
                    <a:pt x="9286" y="201332"/>
                  </a:lnTo>
                  <a:lnTo>
                    <a:pt x="23778" y="148983"/>
                  </a:lnTo>
                  <a:lnTo>
                    <a:pt x="40068" y="94487"/>
                  </a:lnTo>
                  <a:lnTo>
                    <a:pt x="73640" y="40317"/>
                  </a:lnTo>
                  <a:lnTo>
                    <a:pt x="104605" y="2575"/>
                  </a:lnTo>
                  <a:lnTo>
                    <a:pt x="109462" y="1144"/>
                  </a:lnTo>
                  <a:lnTo>
                    <a:pt x="128603" y="67"/>
                  </a:lnTo>
                  <a:lnTo>
                    <a:pt x="136477" y="6341"/>
                  </a:lnTo>
                  <a:lnTo>
                    <a:pt x="174496" y="64782"/>
                  </a:lnTo>
                  <a:lnTo>
                    <a:pt x="185059" y="87693"/>
                  </a:lnTo>
                  <a:lnTo>
                    <a:pt x="190033" y="142897"/>
                  </a:lnTo>
                  <a:lnTo>
                    <a:pt x="190339" y="202315"/>
                  </a:lnTo>
                  <a:lnTo>
                    <a:pt x="190342" y="211943"/>
                  </a:lnTo>
                  <a:lnTo>
                    <a:pt x="189019" y="212732"/>
                  </a:lnTo>
                  <a:lnTo>
                    <a:pt x="178436" y="214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12"/>
            <p:cNvSpPr/>
            <p:nvPr>
              <p:custDataLst>
                <p:tags r:id="rId47"/>
              </p:custDataLst>
            </p:nvPr>
          </p:nvSpPr>
          <p:spPr>
            <a:xfrm>
              <a:off x="858157" y="1793097"/>
              <a:ext cx="392000" cy="656665"/>
            </a:xfrm>
            <a:custGeom>
              <a:avLst/>
              <a:gdLst/>
              <a:ahLst/>
              <a:cxnLst/>
              <a:rect l="0" t="0" r="0" b="0"/>
              <a:pathLst>
                <a:path w="392000" h="656665">
                  <a:moveTo>
                    <a:pt x="391999" y="64278"/>
                  </a:moveTo>
                  <a:lnTo>
                    <a:pt x="391999" y="64278"/>
                  </a:lnTo>
                  <a:lnTo>
                    <a:pt x="391999" y="54026"/>
                  </a:lnTo>
                  <a:lnTo>
                    <a:pt x="385679" y="33900"/>
                  </a:lnTo>
                  <a:lnTo>
                    <a:pt x="377202" y="26828"/>
                  </a:lnTo>
                  <a:lnTo>
                    <a:pt x="323127" y="5973"/>
                  </a:lnTo>
                  <a:lnTo>
                    <a:pt x="296566" y="0"/>
                  </a:lnTo>
                  <a:lnTo>
                    <a:pt x="251863" y="4075"/>
                  </a:lnTo>
                  <a:lnTo>
                    <a:pt x="192878" y="17304"/>
                  </a:lnTo>
                  <a:lnTo>
                    <a:pt x="147792" y="35808"/>
                  </a:lnTo>
                  <a:lnTo>
                    <a:pt x="115452" y="55593"/>
                  </a:lnTo>
                  <a:lnTo>
                    <a:pt x="64327" y="106007"/>
                  </a:lnTo>
                  <a:lnTo>
                    <a:pt x="32508" y="156991"/>
                  </a:lnTo>
                  <a:lnTo>
                    <a:pt x="15640" y="203124"/>
                  </a:lnTo>
                  <a:lnTo>
                    <a:pt x="14385" y="219914"/>
                  </a:lnTo>
                  <a:lnTo>
                    <a:pt x="27843" y="252228"/>
                  </a:lnTo>
                  <a:lnTo>
                    <a:pt x="50772" y="281987"/>
                  </a:lnTo>
                  <a:lnTo>
                    <a:pt x="62190" y="286715"/>
                  </a:lnTo>
                  <a:lnTo>
                    <a:pt x="114395" y="300527"/>
                  </a:lnTo>
                  <a:lnTo>
                    <a:pt x="172081" y="291987"/>
                  </a:lnTo>
                  <a:lnTo>
                    <a:pt x="227730" y="275857"/>
                  </a:lnTo>
                  <a:lnTo>
                    <a:pt x="247630" y="266569"/>
                  </a:lnTo>
                  <a:lnTo>
                    <a:pt x="254193" y="260900"/>
                  </a:lnTo>
                  <a:lnTo>
                    <a:pt x="255149" y="258860"/>
                  </a:lnTo>
                  <a:lnTo>
                    <a:pt x="254464" y="257499"/>
                  </a:lnTo>
                  <a:lnTo>
                    <a:pt x="250179" y="255315"/>
                  </a:lnTo>
                  <a:lnTo>
                    <a:pt x="192812" y="294531"/>
                  </a:lnTo>
                  <a:lnTo>
                    <a:pt x="135620" y="345107"/>
                  </a:lnTo>
                  <a:lnTo>
                    <a:pt x="85128" y="398573"/>
                  </a:lnTo>
                  <a:lnTo>
                    <a:pt x="43104" y="455983"/>
                  </a:lnTo>
                  <a:lnTo>
                    <a:pt x="14597" y="495410"/>
                  </a:lnTo>
                  <a:lnTo>
                    <a:pt x="3687" y="525837"/>
                  </a:lnTo>
                  <a:lnTo>
                    <a:pt x="0" y="566142"/>
                  </a:lnTo>
                  <a:lnTo>
                    <a:pt x="3024" y="581898"/>
                  </a:lnTo>
                  <a:lnTo>
                    <a:pt x="15745" y="609113"/>
                  </a:lnTo>
                  <a:lnTo>
                    <a:pt x="26778" y="620840"/>
                  </a:lnTo>
                  <a:lnTo>
                    <a:pt x="64974" y="647418"/>
                  </a:lnTo>
                  <a:lnTo>
                    <a:pt x="92697" y="655984"/>
                  </a:lnTo>
                  <a:lnTo>
                    <a:pt x="110809" y="656664"/>
                  </a:lnTo>
                  <a:lnTo>
                    <a:pt x="166381" y="642807"/>
                  </a:lnTo>
                  <a:lnTo>
                    <a:pt x="225312" y="6238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16"/>
          <p:cNvGrpSpPr/>
          <p:nvPr/>
        </p:nvGrpSpPr>
        <p:grpSpPr>
          <a:xfrm>
            <a:off x="1785938" y="1785938"/>
            <a:ext cx="999362" cy="892209"/>
            <a:chOff x="1785938" y="1785938"/>
            <a:chExt cx="999362" cy="892209"/>
          </a:xfrm>
        </p:grpSpPr>
        <p:sp>
          <p:nvSpPr>
            <p:cNvPr id="111" name="SMARTInkShape-113"/>
            <p:cNvSpPr/>
            <p:nvPr>
              <p:custDataLst>
                <p:tags r:id="rId39"/>
              </p:custDataLst>
            </p:nvPr>
          </p:nvSpPr>
          <p:spPr>
            <a:xfrm>
              <a:off x="2526147" y="1940719"/>
              <a:ext cx="259153" cy="225614"/>
            </a:xfrm>
            <a:custGeom>
              <a:avLst/>
              <a:gdLst/>
              <a:ahLst/>
              <a:cxnLst/>
              <a:rect l="0" t="0" r="0" b="0"/>
              <a:pathLst>
                <a:path w="259153" h="225614">
                  <a:moveTo>
                    <a:pt x="105134" y="0"/>
                  </a:moveTo>
                  <a:lnTo>
                    <a:pt x="105134" y="0"/>
                  </a:lnTo>
                  <a:lnTo>
                    <a:pt x="94883" y="0"/>
                  </a:lnTo>
                  <a:lnTo>
                    <a:pt x="54031" y="33757"/>
                  </a:lnTo>
                  <a:lnTo>
                    <a:pt x="23994" y="84653"/>
                  </a:lnTo>
                  <a:lnTo>
                    <a:pt x="8214" y="143047"/>
                  </a:lnTo>
                  <a:lnTo>
                    <a:pt x="0" y="177893"/>
                  </a:lnTo>
                  <a:lnTo>
                    <a:pt x="2404" y="191952"/>
                  </a:lnTo>
                  <a:lnTo>
                    <a:pt x="7883" y="204374"/>
                  </a:lnTo>
                  <a:lnTo>
                    <a:pt x="11196" y="207687"/>
                  </a:lnTo>
                  <a:lnTo>
                    <a:pt x="31224" y="221622"/>
                  </a:lnTo>
                  <a:lnTo>
                    <a:pt x="72487" y="225613"/>
                  </a:lnTo>
                  <a:lnTo>
                    <a:pt x="130871" y="209593"/>
                  </a:lnTo>
                  <a:lnTo>
                    <a:pt x="175629" y="192997"/>
                  </a:lnTo>
                  <a:lnTo>
                    <a:pt x="226411" y="158517"/>
                  </a:lnTo>
                  <a:lnTo>
                    <a:pt x="251224" y="122478"/>
                  </a:lnTo>
                  <a:lnTo>
                    <a:pt x="257340" y="105375"/>
                  </a:lnTo>
                  <a:lnTo>
                    <a:pt x="259152" y="85608"/>
                  </a:lnTo>
                  <a:lnTo>
                    <a:pt x="256048" y="74208"/>
                  </a:lnTo>
                  <a:lnTo>
                    <a:pt x="243277" y="56110"/>
                  </a:lnTo>
                  <a:lnTo>
                    <a:pt x="235763" y="51396"/>
                  </a:lnTo>
                  <a:lnTo>
                    <a:pt x="226481" y="48369"/>
                  </a:lnTo>
                  <a:lnTo>
                    <a:pt x="200384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14"/>
            <p:cNvSpPr/>
            <p:nvPr>
              <p:custDataLst>
                <p:tags r:id="rId40"/>
              </p:custDataLst>
            </p:nvPr>
          </p:nvSpPr>
          <p:spPr>
            <a:xfrm>
              <a:off x="2405062" y="1869281"/>
              <a:ext cx="1" cy="35720"/>
            </a:xfrm>
            <a:custGeom>
              <a:avLst/>
              <a:gdLst/>
              <a:ahLst/>
              <a:cxnLst/>
              <a:rect l="0" t="0" r="0" b="0"/>
              <a:pathLst>
                <a:path w="1" h="35720">
                  <a:moveTo>
                    <a:pt x="0" y="0"/>
                  </a:moveTo>
                  <a:lnTo>
                    <a:pt x="0" y="0"/>
                  </a:lnTo>
                  <a:lnTo>
                    <a:pt x="0" y="357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15"/>
            <p:cNvSpPr/>
            <p:nvPr>
              <p:custDataLst>
                <p:tags r:id="rId41"/>
              </p:custDataLst>
            </p:nvPr>
          </p:nvSpPr>
          <p:spPr>
            <a:xfrm>
              <a:off x="2381250" y="2012156"/>
              <a:ext cx="11907" cy="154782"/>
            </a:xfrm>
            <a:custGeom>
              <a:avLst/>
              <a:gdLst/>
              <a:ahLst/>
              <a:cxnLst/>
              <a:rect l="0" t="0" r="0" b="0"/>
              <a:pathLst>
                <a:path w="11907" h="154782">
                  <a:moveTo>
                    <a:pt x="11906" y="0"/>
                  </a:moveTo>
                  <a:lnTo>
                    <a:pt x="11906" y="0"/>
                  </a:lnTo>
                  <a:lnTo>
                    <a:pt x="11906" y="52426"/>
                  </a:lnTo>
                  <a:lnTo>
                    <a:pt x="11906" y="107474"/>
                  </a:lnTo>
                  <a:lnTo>
                    <a:pt x="11906" y="137691"/>
                  </a:lnTo>
                  <a:lnTo>
                    <a:pt x="8378" y="144099"/>
                  </a:lnTo>
                  <a:lnTo>
                    <a:pt x="0" y="1547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16"/>
            <p:cNvSpPr/>
            <p:nvPr>
              <p:custDataLst>
                <p:tags r:id="rId42"/>
              </p:custDataLst>
            </p:nvPr>
          </p:nvSpPr>
          <p:spPr>
            <a:xfrm>
              <a:off x="2203788" y="1785938"/>
              <a:ext cx="22682" cy="428625"/>
            </a:xfrm>
            <a:custGeom>
              <a:avLst/>
              <a:gdLst/>
              <a:ahLst/>
              <a:cxnLst/>
              <a:rect l="0" t="0" r="0" b="0"/>
              <a:pathLst>
                <a:path w="22682" h="428625">
                  <a:moveTo>
                    <a:pt x="22681" y="0"/>
                  </a:moveTo>
                  <a:lnTo>
                    <a:pt x="22681" y="0"/>
                  </a:lnTo>
                  <a:lnTo>
                    <a:pt x="22681" y="53518"/>
                  </a:lnTo>
                  <a:lnTo>
                    <a:pt x="19153" y="99941"/>
                  </a:lnTo>
                  <a:lnTo>
                    <a:pt x="13257" y="144265"/>
                  </a:lnTo>
                  <a:lnTo>
                    <a:pt x="11510" y="190911"/>
                  </a:lnTo>
                  <a:lnTo>
                    <a:pt x="4599" y="247760"/>
                  </a:lnTo>
                  <a:lnTo>
                    <a:pt x="0" y="305390"/>
                  </a:lnTo>
                  <a:lnTo>
                    <a:pt x="526" y="342722"/>
                  </a:lnTo>
                  <a:lnTo>
                    <a:pt x="10297" y="402244"/>
                  </a:lnTo>
                  <a:lnTo>
                    <a:pt x="11779" y="407068"/>
                  </a:lnTo>
                  <a:lnTo>
                    <a:pt x="14090" y="410285"/>
                  </a:lnTo>
                  <a:lnTo>
                    <a:pt x="20984" y="415448"/>
                  </a:lnTo>
                  <a:lnTo>
                    <a:pt x="22681" y="4286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17"/>
            <p:cNvSpPr/>
            <p:nvPr>
              <p:custDataLst>
                <p:tags r:id="rId43"/>
              </p:custDataLst>
            </p:nvPr>
          </p:nvSpPr>
          <p:spPr>
            <a:xfrm>
              <a:off x="1976437" y="1988344"/>
              <a:ext cx="166689" cy="248152"/>
            </a:xfrm>
            <a:custGeom>
              <a:avLst/>
              <a:gdLst/>
              <a:ahLst/>
              <a:cxnLst/>
              <a:rect l="0" t="0" r="0" b="0"/>
              <a:pathLst>
                <a:path w="166689" h="248152">
                  <a:moveTo>
                    <a:pt x="0" y="47625"/>
                  </a:moveTo>
                  <a:lnTo>
                    <a:pt x="0" y="47625"/>
                  </a:lnTo>
                  <a:lnTo>
                    <a:pt x="1323" y="101144"/>
                  </a:lnTo>
                  <a:lnTo>
                    <a:pt x="12126" y="157699"/>
                  </a:lnTo>
                  <a:lnTo>
                    <a:pt x="32118" y="204960"/>
                  </a:lnTo>
                  <a:lnTo>
                    <a:pt x="65160" y="243686"/>
                  </a:lnTo>
                  <a:lnTo>
                    <a:pt x="72176" y="247211"/>
                  </a:lnTo>
                  <a:lnTo>
                    <a:pt x="75898" y="248151"/>
                  </a:lnTo>
                  <a:lnTo>
                    <a:pt x="78380" y="247455"/>
                  </a:lnTo>
                  <a:lnTo>
                    <a:pt x="80035" y="245668"/>
                  </a:lnTo>
                  <a:lnTo>
                    <a:pt x="81138" y="243153"/>
                  </a:lnTo>
                  <a:lnTo>
                    <a:pt x="83196" y="241477"/>
                  </a:lnTo>
                  <a:lnTo>
                    <a:pt x="96005" y="235259"/>
                  </a:lnTo>
                  <a:lnTo>
                    <a:pt x="99722" y="232246"/>
                  </a:lnTo>
                  <a:lnTo>
                    <a:pt x="103852" y="225369"/>
                  </a:lnTo>
                  <a:lnTo>
                    <a:pt x="112825" y="203855"/>
                  </a:lnTo>
                  <a:lnTo>
                    <a:pt x="148486" y="150665"/>
                  </a:lnTo>
                  <a:lnTo>
                    <a:pt x="163837" y="95241"/>
                  </a:lnTo>
                  <a:lnTo>
                    <a:pt x="166438" y="38200"/>
                  </a:lnTo>
                  <a:lnTo>
                    <a:pt x="1666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18"/>
            <p:cNvSpPr/>
            <p:nvPr>
              <p:custDataLst>
                <p:tags r:id="rId44"/>
              </p:custDataLst>
            </p:nvPr>
          </p:nvSpPr>
          <p:spPr>
            <a:xfrm>
              <a:off x="1905000" y="1941209"/>
              <a:ext cx="11907" cy="11417"/>
            </a:xfrm>
            <a:custGeom>
              <a:avLst/>
              <a:gdLst/>
              <a:ahLst/>
              <a:cxnLst/>
              <a:rect l="0" t="0" r="0" b="0"/>
              <a:pathLst>
                <a:path w="11907" h="11417">
                  <a:moveTo>
                    <a:pt x="11906" y="11416"/>
                  </a:moveTo>
                  <a:lnTo>
                    <a:pt x="11906" y="11416"/>
                  </a:lnTo>
                  <a:lnTo>
                    <a:pt x="490" y="0"/>
                  </a:lnTo>
                  <a:lnTo>
                    <a:pt x="0" y="114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19"/>
            <p:cNvSpPr/>
            <p:nvPr>
              <p:custDataLst>
                <p:tags r:id="rId45"/>
              </p:custDataLst>
            </p:nvPr>
          </p:nvSpPr>
          <p:spPr>
            <a:xfrm>
              <a:off x="1785938" y="2071687"/>
              <a:ext cx="154781" cy="606460"/>
            </a:xfrm>
            <a:custGeom>
              <a:avLst/>
              <a:gdLst/>
              <a:ahLst/>
              <a:cxnLst/>
              <a:rect l="0" t="0" r="0" b="0"/>
              <a:pathLst>
                <a:path w="154781" h="606460">
                  <a:moveTo>
                    <a:pt x="142874" y="0"/>
                  </a:moveTo>
                  <a:lnTo>
                    <a:pt x="142874" y="0"/>
                  </a:lnTo>
                  <a:lnTo>
                    <a:pt x="142874" y="11894"/>
                  </a:lnTo>
                  <a:lnTo>
                    <a:pt x="149195" y="18223"/>
                  </a:lnTo>
                  <a:lnTo>
                    <a:pt x="152298" y="24856"/>
                  </a:lnTo>
                  <a:lnTo>
                    <a:pt x="154684" y="77235"/>
                  </a:lnTo>
                  <a:lnTo>
                    <a:pt x="154768" y="131733"/>
                  </a:lnTo>
                  <a:lnTo>
                    <a:pt x="154779" y="190601"/>
                  </a:lnTo>
                  <a:lnTo>
                    <a:pt x="154780" y="244466"/>
                  </a:lnTo>
                  <a:lnTo>
                    <a:pt x="153458" y="295234"/>
                  </a:lnTo>
                  <a:lnTo>
                    <a:pt x="144529" y="346792"/>
                  </a:lnTo>
                  <a:lnTo>
                    <a:pt x="133668" y="405012"/>
                  </a:lnTo>
                  <a:lnTo>
                    <a:pt x="121818" y="464371"/>
                  </a:lnTo>
                  <a:lnTo>
                    <a:pt x="103027" y="517558"/>
                  </a:lnTo>
                  <a:lnTo>
                    <a:pt x="75396" y="574008"/>
                  </a:lnTo>
                  <a:lnTo>
                    <a:pt x="55561" y="598567"/>
                  </a:lnTo>
                  <a:lnTo>
                    <a:pt x="47624" y="603374"/>
                  </a:lnTo>
                  <a:lnTo>
                    <a:pt x="31750" y="606459"/>
                  </a:lnTo>
                  <a:lnTo>
                    <a:pt x="27781" y="604067"/>
                  </a:lnTo>
                  <a:lnTo>
                    <a:pt x="14257" y="586650"/>
                  </a:lnTo>
                  <a:lnTo>
                    <a:pt x="0" y="559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17"/>
          <p:cNvGrpSpPr/>
          <p:nvPr/>
        </p:nvGrpSpPr>
        <p:grpSpPr>
          <a:xfrm>
            <a:off x="2928937" y="1797844"/>
            <a:ext cx="2368745" cy="488157"/>
            <a:chOff x="2928937" y="1797844"/>
            <a:chExt cx="2368745" cy="488157"/>
          </a:xfrm>
        </p:grpSpPr>
        <p:sp>
          <p:nvSpPr>
            <p:cNvPr id="119" name="SMARTInkShape-120"/>
            <p:cNvSpPr/>
            <p:nvPr>
              <p:custDataLst>
                <p:tags r:id="rId29"/>
              </p:custDataLst>
            </p:nvPr>
          </p:nvSpPr>
          <p:spPr>
            <a:xfrm>
              <a:off x="5155463" y="1881187"/>
              <a:ext cx="142219" cy="238126"/>
            </a:xfrm>
            <a:custGeom>
              <a:avLst/>
              <a:gdLst/>
              <a:ahLst/>
              <a:cxnLst/>
              <a:rect l="0" t="0" r="0" b="0"/>
              <a:pathLst>
                <a:path w="142219" h="238126">
                  <a:moveTo>
                    <a:pt x="35662" y="0"/>
                  </a:moveTo>
                  <a:lnTo>
                    <a:pt x="35662" y="0"/>
                  </a:lnTo>
                  <a:lnTo>
                    <a:pt x="25411" y="10252"/>
                  </a:lnTo>
                  <a:lnTo>
                    <a:pt x="17925" y="11416"/>
                  </a:lnTo>
                  <a:lnTo>
                    <a:pt x="7329" y="11761"/>
                  </a:lnTo>
                  <a:lnTo>
                    <a:pt x="4867" y="13133"/>
                  </a:lnTo>
                  <a:lnTo>
                    <a:pt x="3226" y="15370"/>
                  </a:lnTo>
                  <a:lnTo>
                    <a:pt x="1402" y="21383"/>
                  </a:lnTo>
                  <a:lnTo>
                    <a:pt x="0" y="51654"/>
                  </a:lnTo>
                  <a:lnTo>
                    <a:pt x="3496" y="59558"/>
                  </a:lnTo>
                  <a:lnTo>
                    <a:pt x="6280" y="63518"/>
                  </a:lnTo>
                  <a:lnTo>
                    <a:pt x="64725" y="103188"/>
                  </a:lnTo>
                  <a:lnTo>
                    <a:pt x="121465" y="138907"/>
                  </a:lnTo>
                  <a:lnTo>
                    <a:pt x="129435" y="149490"/>
                  </a:lnTo>
                  <a:lnTo>
                    <a:pt x="135988" y="152430"/>
                  </a:lnTo>
                  <a:lnTo>
                    <a:pt x="138265" y="155859"/>
                  </a:lnTo>
                  <a:lnTo>
                    <a:pt x="141918" y="176847"/>
                  </a:lnTo>
                  <a:lnTo>
                    <a:pt x="142218" y="181398"/>
                  </a:lnTo>
                  <a:lnTo>
                    <a:pt x="141095" y="184432"/>
                  </a:lnTo>
                  <a:lnTo>
                    <a:pt x="139024" y="186455"/>
                  </a:lnTo>
                  <a:lnTo>
                    <a:pt x="133194" y="190026"/>
                  </a:lnTo>
                  <a:lnTo>
                    <a:pt x="91205" y="230228"/>
                  </a:lnTo>
                  <a:lnTo>
                    <a:pt x="79751" y="234615"/>
                  </a:lnTo>
                  <a:lnTo>
                    <a:pt x="35662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21"/>
            <p:cNvSpPr/>
            <p:nvPr>
              <p:custDataLst>
                <p:tags r:id="rId30"/>
              </p:custDataLst>
            </p:nvPr>
          </p:nvSpPr>
          <p:spPr>
            <a:xfrm>
              <a:off x="4738890" y="1977149"/>
              <a:ext cx="166424" cy="187897"/>
            </a:xfrm>
            <a:custGeom>
              <a:avLst/>
              <a:gdLst/>
              <a:ahLst/>
              <a:cxnLst/>
              <a:rect l="0" t="0" r="0" b="0"/>
              <a:pathLst>
                <a:path w="166424" h="187897">
                  <a:moveTo>
                    <a:pt x="59328" y="11195"/>
                  </a:moveTo>
                  <a:lnTo>
                    <a:pt x="59328" y="11195"/>
                  </a:lnTo>
                  <a:lnTo>
                    <a:pt x="49077" y="21446"/>
                  </a:lnTo>
                  <a:lnTo>
                    <a:pt x="41592" y="22611"/>
                  </a:lnTo>
                  <a:lnTo>
                    <a:pt x="39567" y="25420"/>
                  </a:lnTo>
                  <a:lnTo>
                    <a:pt x="19103" y="79063"/>
                  </a:lnTo>
                  <a:lnTo>
                    <a:pt x="4982" y="111815"/>
                  </a:lnTo>
                  <a:lnTo>
                    <a:pt x="0" y="168761"/>
                  </a:lnTo>
                  <a:lnTo>
                    <a:pt x="1256" y="171801"/>
                  </a:lnTo>
                  <a:lnTo>
                    <a:pt x="3415" y="173828"/>
                  </a:lnTo>
                  <a:lnTo>
                    <a:pt x="9342" y="177403"/>
                  </a:lnTo>
                  <a:lnTo>
                    <a:pt x="16387" y="183402"/>
                  </a:lnTo>
                  <a:lnTo>
                    <a:pt x="27456" y="186950"/>
                  </a:lnTo>
                  <a:lnTo>
                    <a:pt x="34111" y="187896"/>
                  </a:lnTo>
                  <a:lnTo>
                    <a:pt x="56118" y="182907"/>
                  </a:lnTo>
                  <a:lnTo>
                    <a:pt x="103051" y="161751"/>
                  </a:lnTo>
                  <a:lnTo>
                    <a:pt x="115361" y="150428"/>
                  </a:lnTo>
                  <a:lnTo>
                    <a:pt x="154487" y="93708"/>
                  </a:lnTo>
                  <a:lnTo>
                    <a:pt x="162930" y="74008"/>
                  </a:lnTo>
                  <a:lnTo>
                    <a:pt x="166423" y="19680"/>
                  </a:lnTo>
                  <a:lnTo>
                    <a:pt x="162929" y="11438"/>
                  </a:lnTo>
                  <a:lnTo>
                    <a:pt x="160146" y="7388"/>
                  </a:lnTo>
                  <a:lnTo>
                    <a:pt x="153525" y="2888"/>
                  </a:lnTo>
                  <a:lnTo>
                    <a:pt x="142361" y="355"/>
                  </a:lnTo>
                  <a:lnTo>
                    <a:pt x="138495" y="0"/>
                  </a:lnTo>
                  <a:lnTo>
                    <a:pt x="135919" y="1085"/>
                  </a:lnTo>
                  <a:lnTo>
                    <a:pt x="134201" y="3132"/>
                  </a:lnTo>
                  <a:lnTo>
                    <a:pt x="130970" y="8934"/>
                  </a:lnTo>
                  <a:lnTo>
                    <a:pt x="119410" y="22470"/>
                  </a:lnTo>
                  <a:lnTo>
                    <a:pt x="118860" y="350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22"/>
            <p:cNvSpPr/>
            <p:nvPr>
              <p:custDataLst>
                <p:tags r:id="rId31"/>
              </p:custDataLst>
            </p:nvPr>
          </p:nvSpPr>
          <p:spPr>
            <a:xfrm>
              <a:off x="4488685" y="1988344"/>
              <a:ext cx="178566" cy="190438"/>
            </a:xfrm>
            <a:custGeom>
              <a:avLst/>
              <a:gdLst/>
              <a:ahLst/>
              <a:cxnLst/>
              <a:rect l="0" t="0" r="0" b="0"/>
              <a:pathLst>
                <a:path w="178566" h="190438">
                  <a:moveTo>
                    <a:pt x="11877" y="0"/>
                  </a:moveTo>
                  <a:lnTo>
                    <a:pt x="11877" y="0"/>
                  </a:lnTo>
                  <a:lnTo>
                    <a:pt x="11877" y="6320"/>
                  </a:lnTo>
                  <a:lnTo>
                    <a:pt x="10554" y="8182"/>
                  </a:lnTo>
                  <a:lnTo>
                    <a:pt x="8349" y="9423"/>
                  </a:lnTo>
                  <a:lnTo>
                    <a:pt x="5557" y="10251"/>
                  </a:lnTo>
                  <a:lnTo>
                    <a:pt x="3695" y="12125"/>
                  </a:lnTo>
                  <a:lnTo>
                    <a:pt x="1626" y="17736"/>
                  </a:lnTo>
                  <a:lnTo>
                    <a:pt x="0" y="76679"/>
                  </a:lnTo>
                  <a:lnTo>
                    <a:pt x="1303" y="99596"/>
                  </a:lnTo>
                  <a:lnTo>
                    <a:pt x="11141" y="151275"/>
                  </a:lnTo>
                  <a:lnTo>
                    <a:pt x="11864" y="188087"/>
                  </a:lnTo>
                  <a:lnTo>
                    <a:pt x="13191" y="188892"/>
                  </a:lnTo>
                  <a:lnTo>
                    <a:pt x="23293" y="190437"/>
                  </a:lnTo>
                  <a:lnTo>
                    <a:pt x="25010" y="179659"/>
                  </a:lnTo>
                  <a:lnTo>
                    <a:pt x="43543" y="124395"/>
                  </a:lnTo>
                  <a:lnTo>
                    <a:pt x="45794" y="104234"/>
                  </a:lnTo>
                  <a:lnTo>
                    <a:pt x="49041" y="95948"/>
                  </a:lnTo>
                  <a:lnTo>
                    <a:pt x="95074" y="36604"/>
                  </a:lnTo>
                  <a:lnTo>
                    <a:pt x="111067" y="20018"/>
                  </a:lnTo>
                  <a:lnTo>
                    <a:pt x="122548" y="15511"/>
                  </a:lnTo>
                  <a:lnTo>
                    <a:pt x="135148" y="12186"/>
                  </a:lnTo>
                  <a:lnTo>
                    <a:pt x="151909" y="1866"/>
                  </a:lnTo>
                  <a:lnTo>
                    <a:pt x="17856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23"/>
            <p:cNvSpPr/>
            <p:nvPr>
              <p:custDataLst>
                <p:tags r:id="rId32"/>
              </p:custDataLst>
            </p:nvPr>
          </p:nvSpPr>
          <p:spPr>
            <a:xfrm>
              <a:off x="4250530" y="2000250"/>
              <a:ext cx="190501" cy="11907"/>
            </a:xfrm>
            <a:custGeom>
              <a:avLst/>
              <a:gdLst/>
              <a:ahLst/>
              <a:cxnLst/>
              <a:rect l="0" t="0" r="0" b="0"/>
              <a:pathLst>
                <a:path w="190501" h="11907">
                  <a:moveTo>
                    <a:pt x="0" y="11906"/>
                  </a:moveTo>
                  <a:lnTo>
                    <a:pt x="0" y="11906"/>
                  </a:lnTo>
                  <a:lnTo>
                    <a:pt x="53818" y="11906"/>
                  </a:lnTo>
                  <a:lnTo>
                    <a:pt x="107973" y="11906"/>
                  </a:lnTo>
                  <a:lnTo>
                    <a:pt x="164678" y="110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24"/>
            <p:cNvSpPr/>
            <p:nvPr>
              <p:custDataLst>
                <p:tags r:id="rId33"/>
              </p:custDataLst>
            </p:nvPr>
          </p:nvSpPr>
          <p:spPr>
            <a:xfrm>
              <a:off x="4345780" y="1797844"/>
              <a:ext cx="23814" cy="380236"/>
            </a:xfrm>
            <a:custGeom>
              <a:avLst/>
              <a:gdLst/>
              <a:ahLst/>
              <a:cxnLst/>
              <a:rect l="0" t="0" r="0" b="0"/>
              <a:pathLst>
                <a:path w="23814" h="380236">
                  <a:moveTo>
                    <a:pt x="23813" y="0"/>
                  </a:moveTo>
                  <a:lnTo>
                    <a:pt x="23813" y="0"/>
                  </a:lnTo>
                  <a:lnTo>
                    <a:pt x="22491" y="30590"/>
                  </a:lnTo>
                  <a:lnTo>
                    <a:pt x="14390" y="63614"/>
                  </a:lnTo>
                  <a:lnTo>
                    <a:pt x="10911" y="120922"/>
                  </a:lnTo>
                  <a:lnTo>
                    <a:pt x="2548" y="179745"/>
                  </a:lnTo>
                  <a:lnTo>
                    <a:pt x="756" y="226560"/>
                  </a:lnTo>
                  <a:lnTo>
                    <a:pt x="150" y="283465"/>
                  </a:lnTo>
                  <a:lnTo>
                    <a:pt x="1353" y="323418"/>
                  </a:lnTo>
                  <a:lnTo>
                    <a:pt x="11864" y="380235"/>
                  </a:lnTo>
                  <a:lnTo>
                    <a:pt x="0" y="3690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25"/>
            <p:cNvSpPr/>
            <p:nvPr>
              <p:custDataLst>
                <p:tags r:id="rId34"/>
              </p:custDataLst>
            </p:nvPr>
          </p:nvSpPr>
          <p:spPr>
            <a:xfrm>
              <a:off x="4025022" y="1976437"/>
              <a:ext cx="152193" cy="202182"/>
            </a:xfrm>
            <a:custGeom>
              <a:avLst/>
              <a:gdLst/>
              <a:ahLst/>
              <a:cxnLst/>
              <a:rect l="0" t="0" r="0" b="0"/>
              <a:pathLst>
                <a:path w="152193" h="202182">
                  <a:moveTo>
                    <a:pt x="94540" y="0"/>
                  </a:moveTo>
                  <a:lnTo>
                    <a:pt x="94540" y="0"/>
                  </a:lnTo>
                  <a:lnTo>
                    <a:pt x="42660" y="54526"/>
                  </a:lnTo>
                  <a:lnTo>
                    <a:pt x="19619" y="108065"/>
                  </a:lnTo>
                  <a:lnTo>
                    <a:pt x="2882" y="153856"/>
                  </a:lnTo>
                  <a:lnTo>
                    <a:pt x="0" y="180028"/>
                  </a:lnTo>
                  <a:lnTo>
                    <a:pt x="3133" y="189374"/>
                  </a:lnTo>
                  <a:lnTo>
                    <a:pt x="5821" y="193718"/>
                  </a:lnTo>
                  <a:lnTo>
                    <a:pt x="10259" y="196614"/>
                  </a:lnTo>
                  <a:lnTo>
                    <a:pt x="32864" y="201262"/>
                  </a:lnTo>
                  <a:lnTo>
                    <a:pt x="56781" y="202181"/>
                  </a:lnTo>
                  <a:lnTo>
                    <a:pt x="86984" y="192857"/>
                  </a:lnTo>
                  <a:lnTo>
                    <a:pt x="114900" y="178276"/>
                  </a:lnTo>
                  <a:lnTo>
                    <a:pt x="124756" y="169192"/>
                  </a:lnTo>
                  <a:lnTo>
                    <a:pt x="133545" y="156336"/>
                  </a:lnTo>
                  <a:lnTo>
                    <a:pt x="151253" y="98684"/>
                  </a:lnTo>
                  <a:lnTo>
                    <a:pt x="152192" y="93571"/>
                  </a:lnTo>
                  <a:lnTo>
                    <a:pt x="149708" y="80834"/>
                  </a:lnTo>
                  <a:lnTo>
                    <a:pt x="144400" y="58788"/>
                  </a:lnTo>
                  <a:lnTo>
                    <a:pt x="141836" y="44649"/>
                  </a:lnTo>
                  <a:lnTo>
                    <a:pt x="136286" y="33955"/>
                  </a:lnTo>
                  <a:lnTo>
                    <a:pt x="132954" y="30574"/>
                  </a:lnTo>
                  <a:lnTo>
                    <a:pt x="125724" y="26818"/>
                  </a:lnTo>
                  <a:lnTo>
                    <a:pt x="108981" y="24407"/>
                  </a:lnTo>
                  <a:lnTo>
                    <a:pt x="96107" y="24077"/>
                  </a:lnTo>
                  <a:lnTo>
                    <a:pt x="85095" y="27458"/>
                  </a:lnTo>
                  <a:lnTo>
                    <a:pt x="75790" y="32047"/>
                  </a:lnTo>
                  <a:lnTo>
                    <a:pt x="61317" y="35236"/>
                  </a:lnTo>
                  <a:lnTo>
                    <a:pt x="60486" y="36720"/>
                  </a:lnTo>
                  <a:lnTo>
                    <a:pt x="58821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26"/>
            <p:cNvSpPr/>
            <p:nvPr>
              <p:custDataLst>
                <p:tags r:id="rId35"/>
              </p:custDataLst>
            </p:nvPr>
          </p:nvSpPr>
          <p:spPr>
            <a:xfrm>
              <a:off x="3798361" y="1928812"/>
              <a:ext cx="152090" cy="261387"/>
            </a:xfrm>
            <a:custGeom>
              <a:avLst/>
              <a:gdLst/>
              <a:ahLst/>
              <a:cxnLst/>
              <a:rect l="0" t="0" r="0" b="0"/>
              <a:pathLst>
                <a:path w="152090" h="261387">
                  <a:moveTo>
                    <a:pt x="130701" y="0"/>
                  </a:moveTo>
                  <a:lnTo>
                    <a:pt x="130701" y="0"/>
                  </a:lnTo>
                  <a:lnTo>
                    <a:pt x="114130" y="0"/>
                  </a:lnTo>
                  <a:lnTo>
                    <a:pt x="96394" y="6321"/>
                  </a:lnTo>
                  <a:lnTo>
                    <a:pt x="43239" y="44014"/>
                  </a:lnTo>
                  <a:lnTo>
                    <a:pt x="10002" y="73624"/>
                  </a:lnTo>
                  <a:lnTo>
                    <a:pt x="4297" y="82552"/>
                  </a:lnTo>
                  <a:lnTo>
                    <a:pt x="333" y="94901"/>
                  </a:lnTo>
                  <a:lnTo>
                    <a:pt x="0" y="100828"/>
                  </a:lnTo>
                  <a:lnTo>
                    <a:pt x="2557" y="104260"/>
                  </a:lnTo>
                  <a:lnTo>
                    <a:pt x="12453" y="111602"/>
                  </a:lnTo>
                  <a:lnTo>
                    <a:pt x="63714" y="131723"/>
                  </a:lnTo>
                  <a:lnTo>
                    <a:pt x="108553" y="150912"/>
                  </a:lnTo>
                  <a:lnTo>
                    <a:pt x="152089" y="188149"/>
                  </a:lnTo>
                  <a:lnTo>
                    <a:pt x="151575" y="190256"/>
                  </a:lnTo>
                  <a:lnTo>
                    <a:pt x="134064" y="210671"/>
                  </a:lnTo>
                  <a:lnTo>
                    <a:pt x="121261" y="222347"/>
                  </a:lnTo>
                  <a:lnTo>
                    <a:pt x="86810" y="244749"/>
                  </a:lnTo>
                  <a:lnTo>
                    <a:pt x="28972" y="260697"/>
                  </a:lnTo>
                  <a:lnTo>
                    <a:pt x="20225" y="261386"/>
                  </a:lnTo>
                  <a:lnTo>
                    <a:pt x="17363" y="260248"/>
                  </a:lnTo>
                  <a:lnTo>
                    <a:pt x="15454" y="258165"/>
                  </a:lnTo>
                  <a:lnTo>
                    <a:pt x="13335" y="252324"/>
                  </a:lnTo>
                  <a:lnTo>
                    <a:pt x="11861" y="233936"/>
                  </a:lnTo>
                  <a:lnTo>
                    <a:pt x="14433" y="230041"/>
                  </a:lnTo>
                  <a:lnTo>
                    <a:pt x="83076" y="1666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27"/>
            <p:cNvSpPr/>
            <p:nvPr>
              <p:custDataLst>
                <p:tags r:id="rId36"/>
              </p:custDataLst>
            </p:nvPr>
          </p:nvSpPr>
          <p:spPr>
            <a:xfrm>
              <a:off x="3595893" y="1977195"/>
              <a:ext cx="106806" cy="219803"/>
            </a:xfrm>
            <a:custGeom>
              <a:avLst/>
              <a:gdLst/>
              <a:ahLst/>
              <a:cxnLst/>
              <a:rect l="0" t="0" r="0" b="0"/>
              <a:pathLst>
                <a:path w="106806" h="219803">
                  <a:moveTo>
                    <a:pt x="59327" y="23055"/>
                  </a:moveTo>
                  <a:lnTo>
                    <a:pt x="59327" y="23055"/>
                  </a:lnTo>
                  <a:lnTo>
                    <a:pt x="59327" y="29376"/>
                  </a:lnTo>
                  <a:lnTo>
                    <a:pt x="55798" y="36007"/>
                  </a:lnTo>
                  <a:lnTo>
                    <a:pt x="31338" y="69124"/>
                  </a:lnTo>
                  <a:lnTo>
                    <a:pt x="11673" y="119668"/>
                  </a:lnTo>
                  <a:lnTo>
                    <a:pt x="2141" y="159879"/>
                  </a:lnTo>
                  <a:lnTo>
                    <a:pt x="0" y="203083"/>
                  </a:lnTo>
                  <a:lnTo>
                    <a:pt x="1254" y="206573"/>
                  </a:lnTo>
                  <a:lnTo>
                    <a:pt x="3414" y="208900"/>
                  </a:lnTo>
                  <a:lnTo>
                    <a:pt x="16385" y="218956"/>
                  </a:lnTo>
                  <a:lnTo>
                    <a:pt x="20115" y="219802"/>
                  </a:lnTo>
                  <a:lnTo>
                    <a:pt x="23925" y="219042"/>
                  </a:lnTo>
                  <a:lnTo>
                    <a:pt x="31686" y="215994"/>
                  </a:lnTo>
                  <a:lnTo>
                    <a:pt x="43493" y="212955"/>
                  </a:lnTo>
                  <a:lnTo>
                    <a:pt x="85453" y="175344"/>
                  </a:lnTo>
                  <a:lnTo>
                    <a:pt x="98523" y="156078"/>
                  </a:lnTo>
                  <a:lnTo>
                    <a:pt x="104454" y="133613"/>
                  </a:lnTo>
                  <a:lnTo>
                    <a:pt x="106805" y="78584"/>
                  </a:lnTo>
                  <a:lnTo>
                    <a:pt x="105585" y="54795"/>
                  </a:lnTo>
                  <a:lnTo>
                    <a:pt x="97432" y="32312"/>
                  </a:lnTo>
                  <a:lnTo>
                    <a:pt x="78961" y="7876"/>
                  </a:lnTo>
                  <a:lnTo>
                    <a:pt x="71139" y="3080"/>
                  </a:lnTo>
                  <a:lnTo>
                    <a:pt x="55339" y="0"/>
                  </a:lnTo>
                  <a:lnTo>
                    <a:pt x="27612" y="9560"/>
                  </a:lnTo>
                  <a:lnTo>
                    <a:pt x="11702" y="349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28"/>
            <p:cNvSpPr/>
            <p:nvPr>
              <p:custDataLst>
                <p:tags r:id="rId37"/>
              </p:custDataLst>
            </p:nvPr>
          </p:nvSpPr>
          <p:spPr>
            <a:xfrm>
              <a:off x="3250406" y="1993973"/>
              <a:ext cx="238125" cy="196609"/>
            </a:xfrm>
            <a:custGeom>
              <a:avLst/>
              <a:gdLst/>
              <a:ahLst/>
              <a:cxnLst/>
              <a:rect l="0" t="0" r="0" b="0"/>
              <a:pathLst>
                <a:path w="238125" h="196609">
                  <a:moveTo>
                    <a:pt x="0" y="65808"/>
                  </a:moveTo>
                  <a:lnTo>
                    <a:pt x="0" y="65808"/>
                  </a:lnTo>
                  <a:lnTo>
                    <a:pt x="0" y="119011"/>
                  </a:lnTo>
                  <a:lnTo>
                    <a:pt x="1323" y="163845"/>
                  </a:lnTo>
                  <a:lnTo>
                    <a:pt x="10803" y="184174"/>
                  </a:lnTo>
                  <a:lnTo>
                    <a:pt x="11894" y="196608"/>
                  </a:lnTo>
                  <a:lnTo>
                    <a:pt x="11905" y="180190"/>
                  </a:lnTo>
                  <a:lnTo>
                    <a:pt x="32215" y="124588"/>
                  </a:lnTo>
                  <a:lnTo>
                    <a:pt x="56926" y="67168"/>
                  </a:lnTo>
                  <a:lnTo>
                    <a:pt x="108982" y="16232"/>
                  </a:lnTo>
                  <a:lnTo>
                    <a:pt x="118110" y="10702"/>
                  </a:lnTo>
                  <a:lnTo>
                    <a:pt x="126577" y="6920"/>
                  </a:lnTo>
                  <a:lnTo>
                    <a:pt x="134749" y="830"/>
                  </a:lnTo>
                  <a:lnTo>
                    <a:pt x="138781" y="0"/>
                  </a:lnTo>
                  <a:lnTo>
                    <a:pt x="142791" y="770"/>
                  </a:lnTo>
                  <a:lnTo>
                    <a:pt x="150776" y="3829"/>
                  </a:lnTo>
                  <a:lnTo>
                    <a:pt x="162708" y="6875"/>
                  </a:lnTo>
                  <a:lnTo>
                    <a:pt x="182561" y="22753"/>
                  </a:lnTo>
                  <a:lnTo>
                    <a:pt x="206374" y="62589"/>
                  </a:lnTo>
                  <a:lnTo>
                    <a:pt x="211961" y="79553"/>
                  </a:lnTo>
                  <a:lnTo>
                    <a:pt x="214252" y="139014"/>
                  </a:lnTo>
                  <a:lnTo>
                    <a:pt x="214307" y="164834"/>
                  </a:lnTo>
                  <a:lnTo>
                    <a:pt x="212986" y="167544"/>
                  </a:lnTo>
                  <a:lnTo>
                    <a:pt x="210782" y="169351"/>
                  </a:lnTo>
                  <a:lnTo>
                    <a:pt x="207990" y="170555"/>
                  </a:lnTo>
                  <a:lnTo>
                    <a:pt x="207452" y="171358"/>
                  </a:lnTo>
                  <a:lnTo>
                    <a:pt x="208416" y="171894"/>
                  </a:lnTo>
                  <a:lnTo>
                    <a:pt x="213148" y="172752"/>
                  </a:lnTo>
                  <a:lnTo>
                    <a:pt x="238124" y="1491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29"/>
            <p:cNvSpPr/>
            <p:nvPr>
              <p:custDataLst>
                <p:tags r:id="rId38"/>
              </p:custDataLst>
            </p:nvPr>
          </p:nvSpPr>
          <p:spPr>
            <a:xfrm>
              <a:off x="2928937" y="2131219"/>
              <a:ext cx="23320" cy="154782"/>
            </a:xfrm>
            <a:custGeom>
              <a:avLst/>
              <a:gdLst/>
              <a:ahLst/>
              <a:cxnLst/>
              <a:rect l="0" t="0" r="0" b="0"/>
              <a:pathLst>
                <a:path w="23320" h="154782">
                  <a:moveTo>
                    <a:pt x="0" y="0"/>
                  </a:moveTo>
                  <a:lnTo>
                    <a:pt x="0" y="0"/>
                  </a:lnTo>
                  <a:lnTo>
                    <a:pt x="6321" y="0"/>
                  </a:lnTo>
                  <a:lnTo>
                    <a:pt x="8183" y="1323"/>
                  </a:lnTo>
                  <a:lnTo>
                    <a:pt x="9424" y="3527"/>
                  </a:lnTo>
                  <a:lnTo>
                    <a:pt x="11580" y="12125"/>
                  </a:lnTo>
                  <a:lnTo>
                    <a:pt x="11761" y="17736"/>
                  </a:lnTo>
                  <a:lnTo>
                    <a:pt x="22701" y="55891"/>
                  </a:lnTo>
                  <a:lnTo>
                    <a:pt x="23319" y="69378"/>
                  </a:lnTo>
                  <a:lnTo>
                    <a:pt x="20065" y="80665"/>
                  </a:lnTo>
                  <a:lnTo>
                    <a:pt x="15533" y="91413"/>
                  </a:lnTo>
                  <a:lnTo>
                    <a:pt x="0" y="1547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18"/>
          <p:cNvGrpSpPr/>
          <p:nvPr/>
        </p:nvGrpSpPr>
        <p:grpSpPr>
          <a:xfrm>
            <a:off x="5941217" y="1952625"/>
            <a:ext cx="2297847" cy="390272"/>
            <a:chOff x="5941217" y="1952625"/>
            <a:chExt cx="2297847" cy="390272"/>
          </a:xfrm>
        </p:grpSpPr>
        <p:sp>
          <p:nvSpPr>
            <p:cNvPr id="130" name="SMARTInkShape-130"/>
            <p:cNvSpPr/>
            <p:nvPr>
              <p:custDataLst>
                <p:tags r:id="rId19"/>
              </p:custDataLst>
            </p:nvPr>
          </p:nvSpPr>
          <p:spPr>
            <a:xfrm>
              <a:off x="8113657" y="1952625"/>
              <a:ext cx="125407" cy="250032"/>
            </a:xfrm>
            <a:custGeom>
              <a:avLst/>
              <a:gdLst/>
              <a:ahLst/>
              <a:cxnLst/>
              <a:rect l="0" t="0" r="0" b="0"/>
              <a:pathLst>
                <a:path w="125407" h="250032">
                  <a:moveTo>
                    <a:pt x="54029" y="0"/>
                  </a:moveTo>
                  <a:lnTo>
                    <a:pt x="54029" y="0"/>
                  </a:lnTo>
                  <a:lnTo>
                    <a:pt x="43779" y="10251"/>
                  </a:lnTo>
                  <a:lnTo>
                    <a:pt x="32945" y="12903"/>
                  </a:lnTo>
                  <a:lnTo>
                    <a:pt x="14179" y="28435"/>
                  </a:lnTo>
                  <a:lnTo>
                    <a:pt x="9860" y="36009"/>
                  </a:lnTo>
                  <a:lnTo>
                    <a:pt x="6618" y="43785"/>
                  </a:lnTo>
                  <a:lnTo>
                    <a:pt x="767" y="51651"/>
                  </a:lnTo>
                  <a:lnTo>
                    <a:pt x="0" y="55601"/>
                  </a:lnTo>
                  <a:lnTo>
                    <a:pt x="812" y="59557"/>
                  </a:lnTo>
                  <a:lnTo>
                    <a:pt x="3920" y="67480"/>
                  </a:lnTo>
                  <a:lnTo>
                    <a:pt x="6992" y="79378"/>
                  </a:lnTo>
                  <a:lnTo>
                    <a:pt x="22880" y="99219"/>
                  </a:lnTo>
                  <a:lnTo>
                    <a:pt x="75751" y="134938"/>
                  </a:lnTo>
                  <a:lnTo>
                    <a:pt x="120071" y="154863"/>
                  </a:lnTo>
                  <a:lnTo>
                    <a:pt x="121870" y="157481"/>
                  </a:lnTo>
                  <a:lnTo>
                    <a:pt x="123870" y="163919"/>
                  </a:lnTo>
                  <a:lnTo>
                    <a:pt x="125406" y="188195"/>
                  </a:lnTo>
                  <a:lnTo>
                    <a:pt x="115213" y="210800"/>
                  </a:lnTo>
                  <a:lnTo>
                    <a:pt x="97134" y="230576"/>
                  </a:lnTo>
                  <a:lnTo>
                    <a:pt x="89504" y="234770"/>
                  </a:lnTo>
                  <a:lnTo>
                    <a:pt x="80145" y="237462"/>
                  </a:lnTo>
                  <a:lnTo>
                    <a:pt x="79378" y="239006"/>
                  </a:lnTo>
                  <a:lnTo>
                    <a:pt x="77841" y="2500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31"/>
            <p:cNvSpPr/>
            <p:nvPr>
              <p:custDataLst>
                <p:tags r:id="rId20"/>
              </p:custDataLst>
            </p:nvPr>
          </p:nvSpPr>
          <p:spPr>
            <a:xfrm>
              <a:off x="7934714" y="1952625"/>
              <a:ext cx="89433" cy="225990"/>
            </a:xfrm>
            <a:custGeom>
              <a:avLst/>
              <a:gdLst/>
              <a:ahLst/>
              <a:cxnLst/>
              <a:rect l="0" t="0" r="0" b="0"/>
              <a:pathLst>
                <a:path w="89433" h="225990">
                  <a:moveTo>
                    <a:pt x="30566" y="23812"/>
                  </a:moveTo>
                  <a:lnTo>
                    <a:pt x="30566" y="23812"/>
                  </a:lnTo>
                  <a:lnTo>
                    <a:pt x="24247" y="23812"/>
                  </a:lnTo>
                  <a:lnTo>
                    <a:pt x="22385" y="25135"/>
                  </a:lnTo>
                  <a:lnTo>
                    <a:pt x="21144" y="27340"/>
                  </a:lnTo>
                  <a:lnTo>
                    <a:pt x="20316" y="30133"/>
                  </a:lnTo>
                  <a:lnTo>
                    <a:pt x="10805" y="45444"/>
                  </a:lnTo>
                  <a:lnTo>
                    <a:pt x="5787" y="97323"/>
                  </a:lnTo>
                  <a:lnTo>
                    <a:pt x="0" y="131583"/>
                  </a:lnTo>
                  <a:lnTo>
                    <a:pt x="5604" y="184260"/>
                  </a:lnTo>
                  <a:lnTo>
                    <a:pt x="6414" y="203350"/>
                  </a:lnTo>
                  <a:lnTo>
                    <a:pt x="10131" y="212968"/>
                  </a:lnTo>
                  <a:lnTo>
                    <a:pt x="12975" y="217385"/>
                  </a:lnTo>
                  <a:lnTo>
                    <a:pt x="16193" y="220329"/>
                  </a:lnTo>
                  <a:lnTo>
                    <a:pt x="23296" y="223601"/>
                  </a:lnTo>
                  <a:lnTo>
                    <a:pt x="52821" y="225989"/>
                  </a:lnTo>
                  <a:lnTo>
                    <a:pt x="57309" y="224742"/>
                  </a:lnTo>
                  <a:lnTo>
                    <a:pt x="60302" y="222589"/>
                  </a:lnTo>
                  <a:lnTo>
                    <a:pt x="85038" y="182201"/>
                  </a:lnTo>
                  <a:lnTo>
                    <a:pt x="89432" y="152594"/>
                  </a:lnTo>
                  <a:lnTo>
                    <a:pt x="78666" y="93473"/>
                  </a:lnTo>
                  <a:lnTo>
                    <a:pt x="56538" y="33952"/>
                  </a:lnTo>
                  <a:lnTo>
                    <a:pt x="53483" y="16310"/>
                  </a:lnTo>
                  <a:lnTo>
                    <a:pt x="4247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32"/>
            <p:cNvSpPr/>
            <p:nvPr>
              <p:custDataLst>
                <p:tags r:id="rId21"/>
              </p:custDataLst>
            </p:nvPr>
          </p:nvSpPr>
          <p:spPr>
            <a:xfrm>
              <a:off x="7512842" y="1965289"/>
              <a:ext cx="369095" cy="223092"/>
            </a:xfrm>
            <a:custGeom>
              <a:avLst/>
              <a:gdLst/>
              <a:ahLst/>
              <a:cxnLst/>
              <a:rect l="0" t="0" r="0" b="0"/>
              <a:pathLst>
                <a:path w="369095" h="223092">
                  <a:moveTo>
                    <a:pt x="0" y="34961"/>
                  </a:moveTo>
                  <a:lnTo>
                    <a:pt x="0" y="34961"/>
                  </a:lnTo>
                  <a:lnTo>
                    <a:pt x="0" y="74710"/>
                  </a:lnTo>
                  <a:lnTo>
                    <a:pt x="20595" y="130523"/>
                  </a:lnTo>
                  <a:lnTo>
                    <a:pt x="26388" y="154116"/>
                  </a:lnTo>
                  <a:lnTo>
                    <a:pt x="38429" y="188705"/>
                  </a:lnTo>
                  <a:lnTo>
                    <a:pt x="43538" y="197218"/>
                  </a:lnTo>
                  <a:lnTo>
                    <a:pt x="47738" y="209449"/>
                  </a:lnTo>
                  <a:lnTo>
                    <a:pt x="57718" y="223091"/>
                  </a:lnTo>
                  <a:lnTo>
                    <a:pt x="58323" y="222558"/>
                  </a:lnTo>
                  <a:lnTo>
                    <a:pt x="59427" y="211873"/>
                  </a:lnTo>
                  <a:lnTo>
                    <a:pt x="60853" y="160608"/>
                  </a:lnTo>
                  <a:lnTo>
                    <a:pt x="74231" y="102791"/>
                  </a:lnTo>
                  <a:lnTo>
                    <a:pt x="86072" y="60547"/>
                  </a:lnTo>
                  <a:lnTo>
                    <a:pt x="99759" y="43248"/>
                  </a:lnTo>
                  <a:lnTo>
                    <a:pt x="107398" y="38644"/>
                  </a:lnTo>
                  <a:lnTo>
                    <a:pt x="123080" y="35688"/>
                  </a:lnTo>
                  <a:lnTo>
                    <a:pt x="130991" y="38812"/>
                  </a:lnTo>
                  <a:lnTo>
                    <a:pt x="134952" y="41497"/>
                  </a:lnTo>
                  <a:lnTo>
                    <a:pt x="137595" y="44610"/>
                  </a:lnTo>
                  <a:lnTo>
                    <a:pt x="166539" y="103439"/>
                  </a:lnTo>
                  <a:lnTo>
                    <a:pt x="178047" y="139263"/>
                  </a:lnTo>
                  <a:lnTo>
                    <a:pt x="179553" y="140214"/>
                  </a:lnTo>
                  <a:lnTo>
                    <a:pt x="189996" y="142043"/>
                  </a:lnTo>
                  <a:lnTo>
                    <a:pt x="196673" y="135774"/>
                  </a:lnTo>
                  <a:lnTo>
                    <a:pt x="199859" y="129156"/>
                  </a:lnTo>
                  <a:lnTo>
                    <a:pt x="215136" y="93354"/>
                  </a:lnTo>
                  <a:lnTo>
                    <a:pt x="242144" y="38863"/>
                  </a:lnTo>
                  <a:lnTo>
                    <a:pt x="265911" y="7871"/>
                  </a:lnTo>
                  <a:lnTo>
                    <a:pt x="273847" y="3077"/>
                  </a:lnTo>
                  <a:lnTo>
                    <a:pt x="283400" y="0"/>
                  </a:lnTo>
                  <a:lnTo>
                    <a:pt x="288235" y="3107"/>
                  </a:lnTo>
                  <a:lnTo>
                    <a:pt x="291375" y="5787"/>
                  </a:lnTo>
                  <a:lnTo>
                    <a:pt x="294866" y="15821"/>
                  </a:lnTo>
                  <a:lnTo>
                    <a:pt x="297739" y="27778"/>
                  </a:lnTo>
                  <a:lnTo>
                    <a:pt x="321708" y="80961"/>
                  </a:lnTo>
                  <a:lnTo>
                    <a:pt x="345303" y="139492"/>
                  </a:lnTo>
                  <a:lnTo>
                    <a:pt x="367527" y="177024"/>
                  </a:lnTo>
                  <a:lnTo>
                    <a:pt x="369094" y="1897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33"/>
            <p:cNvSpPr/>
            <p:nvPr>
              <p:custDataLst>
                <p:tags r:id="rId22"/>
              </p:custDataLst>
            </p:nvPr>
          </p:nvSpPr>
          <p:spPr>
            <a:xfrm>
              <a:off x="7286656" y="1964531"/>
              <a:ext cx="190468" cy="214314"/>
            </a:xfrm>
            <a:custGeom>
              <a:avLst/>
              <a:gdLst/>
              <a:ahLst/>
              <a:cxnLst/>
              <a:rect l="0" t="0" r="0" b="0"/>
              <a:pathLst>
                <a:path w="190468" h="214314">
                  <a:moveTo>
                    <a:pt x="23783" y="0"/>
                  </a:moveTo>
                  <a:lnTo>
                    <a:pt x="23783" y="0"/>
                  </a:lnTo>
                  <a:lnTo>
                    <a:pt x="13530" y="0"/>
                  </a:lnTo>
                  <a:lnTo>
                    <a:pt x="6045" y="6321"/>
                  </a:lnTo>
                  <a:lnTo>
                    <a:pt x="2669" y="12952"/>
                  </a:lnTo>
                  <a:lnTo>
                    <a:pt x="325" y="41393"/>
                  </a:lnTo>
                  <a:lnTo>
                    <a:pt x="0" y="96968"/>
                  </a:lnTo>
                  <a:lnTo>
                    <a:pt x="1301" y="130155"/>
                  </a:lnTo>
                  <a:lnTo>
                    <a:pt x="14668" y="186693"/>
                  </a:lnTo>
                  <a:lnTo>
                    <a:pt x="33499" y="211738"/>
                  </a:lnTo>
                  <a:lnTo>
                    <a:pt x="38243" y="213168"/>
                  </a:lnTo>
                  <a:lnTo>
                    <a:pt x="41360" y="213550"/>
                  </a:lnTo>
                  <a:lnTo>
                    <a:pt x="48352" y="210446"/>
                  </a:lnTo>
                  <a:lnTo>
                    <a:pt x="57297" y="203994"/>
                  </a:lnTo>
                  <a:lnTo>
                    <a:pt x="60388" y="185032"/>
                  </a:lnTo>
                  <a:lnTo>
                    <a:pt x="68838" y="167175"/>
                  </a:lnTo>
                  <a:lnTo>
                    <a:pt x="82108" y="114648"/>
                  </a:lnTo>
                  <a:lnTo>
                    <a:pt x="84279" y="91149"/>
                  </a:lnTo>
                  <a:lnTo>
                    <a:pt x="94461" y="48663"/>
                  </a:lnTo>
                  <a:lnTo>
                    <a:pt x="95173" y="26225"/>
                  </a:lnTo>
                  <a:lnTo>
                    <a:pt x="95215" y="34276"/>
                  </a:lnTo>
                  <a:lnTo>
                    <a:pt x="123206" y="91657"/>
                  </a:lnTo>
                  <a:lnTo>
                    <a:pt x="142871" y="143970"/>
                  </a:lnTo>
                  <a:lnTo>
                    <a:pt x="152116" y="165851"/>
                  </a:lnTo>
                  <a:lnTo>
                    <a:pt x="190467" y="214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34"/>
            <p:cNvSpPr/>
            <p:nvPr>
              <p:custDataLst>
                <p:tags r:id="rId23"/>
              </p:custDataLst>
            </p:nvPr>
          </p:nvSpPr>
          <p:spPr>
            <a:xfrm>
              <a:off x="7048500" y="1952831"/>
              <a:ext cx="190501" cy="283128"/>
            </a:xfrm>
            <a:custGeom>
              <a:avLst/>
              <a:gdLst/>
              <a:ahLst/>
              <a:cxnLst/>
              <a:rect l="0" t="0" r="0" b="0"/>
              <a:pathLst>
                <a:path w="190501" h="283128">
                  <a:moveTo>
                    <a:pt x="0" y="59325"/>
                  </a:moveTo>
                  <a:lnTo>
                    <a:pt x="0" y="59325"/>
                  </a:lnTo>
                  <a:lnTo>
                    <a:pt x="6320" y="59325"/>
                  </a:lnTo>
                  <a:lnTo>
                    <a:pt x="12951" y="55797"/>
                  </a:lnTo>
                  <a:lnTo>
                    <a:pt x="68183" y="19577"/>
                  </a:lnTo>
                  <a:lnTo>
                    <a:pt x="103722" y="3314"/>
                  </a:lnTo>
                  <a:lnTo>
                    <a:pt x="138667" y="0"/>
                  </a:lnTo>
                  <a:lnTo>
                    <a:pt x="140069" y="1254"/>
                  </a:lnTo>
                  <a:lnTo>
                    <a:pt x="141628" y="6175"/>
                  </a:lnTo>
                  <a:lnTo>
                    <a:pt x="142505" y="16384"/>
                  </a:lnTo>
                  <a:lnTo>
                    <a:pt x="122265" y="75097"/>
                  </a:lnTo>
                  <a:lnTo>
                    <a:pt x="109979" y="129949"/>
                  </a:lnTo>
                  <a:lnTo>
                    <a:pt x="98551" y="169064"/>
                  </a:lnTo>
                  <a:lnTo>
                    <a:pt x="95540" y="225194"/>
                  </a:lnTo>
                  <a:lnTo>
                    <a:pt x="95266" y="264955"/>
                  </a:lnTo>
                  <a:lnTo>
                    <a:pt x="98785" y="273307"/>
                  </a:lnTo>
                  <a:lnTo>
                    <a:pt x="101575" y="277386"/>
                  </a:lnTo>
                  <a:lnTo>
                    <a:pt x="106081" y="280105"/>
                  </a:lnTo>
                  <a:lnTo>
                    <a:pt x="118143" y="283127"/>
                  </a:lnTo>
                  <a:lnTo>
                    <a:pt x="123742" y="282609"/>
                  </a:lnTo>
                  <a:lnTo>
                    <a:pt x="133490" y="278507"/>
                  </a:lnTo>
                  <a:lnTo>
                    <a:pt x="190500" y="2260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35"/>
            <p:cNvSpPr/>
            <p:nvPr>
              <p:custDataLst>
                <p:tags r:id="rId24"/>
              </p:custDataLst>
            </p:nvPr>
          </p:nvSpPr>
          <p:spPr>
            <a:xfrm>
              <a:off x="6847784" y="1976607"/>
              <a:ext cx="153092" cy="248482"/>
            </a:xfrm>
            <a:custGeom>
              <a:avLst/>
              <a:gdLst/>
              <a:ahLst/>
              <a:cxnLst/>
              <a:rect l="0" t="0" r="0" b="0"/>
              <a:pathLst>
                <a:path w="153092" h="248482">
                  <a:moveTo>
                    <a:pt x="22122" y="118893"/>
                  </a:moveTo>
                  <a:lnTo>
                    <a:pt x="22122" y="118893"/>
                  </a:lnTo>
                  <a:lnTo>
                    <a:pt x="22122" y="130756"/>
                  </a:lnTo>
                  <a:lnTo>
                    <a:pt x="28442" y="124466"/>
                  </a:lnTo>
                  <a:lnTo>
                    <a:pt x="31545" y="117842"/>
                  </a:lnTo>
                  <a:lnTo>
                    <a:pt x="32373" y="114223"/>
                  </a:lnTo>
                  <a:lnTo>
                    <a:pt x="39859" y="102810"/>
                  </a:lnTo>
                  <a:lnTo>
                    <a:pt x="62422" y="84456"/>
                  </a:lnTo>
                  <a:lnTo>
                    <a:pt x="87973" y="33538"/>
                  </a:lnTo>
                  <a:lnTo>
                    <a:pt x="92824" y="14869"/>
                  </a:lnTo>
                  <a:lnTo>
                    <a:pt x="89705" y="9601"/>
                  </a:lnTo>
                  <a:lnTo>
                    <a:pt x="87021" y="6344"/>
                  </a:lnTo>
                  <a:lnTo>
                    <a:pt x="80511" y="2725"/>
                  </a:lnTo>
                  <a:lnTo>
                    <a:pt x="61659" y="211"/>
                  </a:lnTo>
                  <a:lnTo>
                    <a:pt x="53806" y="0"/>
                  </a:lnTo>
                  <a:lnTo>
                    <a:pt x="45905" y="3433"/>
                  </a:lnTo>
                  <a:lnTo>
                    <a:pt x="18151" y="27823"/>
                  </a:lnTo>
                  <a:lnTo>
                    <a:pt x="13742" y="39171"/>
                  </a:lnTo>
                  <a:lnTo>
                    <a:pt x="1102" y="92916"/>
                  </a:lnTo>
                  <a:lnTo>
                    <a:pt x="0" y="143988"/>
                  </a:lnTo>
                  <a:lnTo>
                    <a:pt x="14930" y="196085"/>
                  </a:lnTo>
                  <a:lnTo>
                    <a:pt x="26311" y="221434"/>
                  </a:lnTo>
                  <a:lnTo>
                    <a:pt x="37654" y="234140"/>
                  </a:lnTo>
                  <a:lnTo>
                    <a:pt x="51514" y="242874"/>
                  </a:lnTo>
                  <a:lnTo>
                    <a:pt x="81971" y="248481"/>
                  </a:lnTo>
                  <a:lnTo>
                    <a:pt x="97670" y="247925"/>
                  </a:lnTo>
                  <a:lnTo>
                    <a:pt x="153091" y="2379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36"/>
            <p:cNvSpPr/>
            <p:nvPr>
              <p:custDataLst>
                <p:tags r:id="rId25"/>
              </p:custDataLst>
            </p:nvPr>
          </p:nvSpPr>
          <p:spPr>
            <a:xfrm>
              <a:off x="6631781" y="1988506"/>
              <a:ext cx="130894" cy="213781"/>
            </a:xfrm>
            <a:custGeom>
              <a:avLst/>
              <a:gdLst/>
              <a:ahLst/>
              <a:cxnLst/>
              <a:rect l="0" t="0" r="0" b="0"/>
              <a:pathLst>
                <a:path w="130894" h="213781">
                  <a:moveTo>
                    <a:pt x="0" y="47463"/>
                  </a:moveTo>
                  <a:lnTo>
                    <a:pt x="0" y="47463"/>
                  </a:lnTo>
                  <a:lnTo>
                    <a:pt x="0" y="37211"/>
                  </a:lnTo>
                  <a:lnTo>
                    <a:pt x="8182" y="26378"/>
                  </a:lnTo>
                  <a:lnTo>
                    <a:pt x="10251" y="19130"/>
                  </a:lnTo>
                  <a:lnTo>
                    <a:pt x="13448" y="16668"/>
                  </a:lnTo>
                  <a:lnTo>
                    <a:pt x="34064" y="9189"/>
                  </a:lnTo>
                  <a:lnTo>
                    <a:pt x="42921" y="3994"/>
                  </a:lnTo>
                  <a:lnTo>
                    <a:pt x="56668" y="1069"/>
                  </a:lnTo>
                  <a:lnTo>
                    <a:pt x="85628" y="0"/>
                  </a:lnTo>
                  <a:lnTo>
                    <a:pt x="105040" y="6206"/>
                  </a:lnTo>
                  <a:lnTo>
                    <a:pt x="121229" y="16424"/>
                  </a:lnTo>
                  <a:lnTo>
                    <a:pt x="126642" y="23966"/>
                  </a:lnTo>
                  <a:lnTo>
                    <a:pt x="129045" y="33051"/>
                  </a:lnTo>
                  <a:lnTo>
                    <a:pt x="130893" y="91331"/>
                  </a:lnTo>
                  <a:lnTo>
                    <a:pt x="123879" y="107088"/>
                  </a:lnTo>
                  <a:lnTo>
                    <a:pt x="91563" y="162562"/>
                  </a:lnTo>
                  <a:lnTo>
                    <a:pt x="63516" y="204670"/>
                  </a:lnTo>
                  <a:lnTo>
                    <a:pt x="55570" y="209937"/>
                  </a:lnTo>
                  <a:lnTo>
                    <a:pt x="38071" y="213780"/>
                  </a:lnTo>
                  <a:lnTo>
                    <a:pt x="36765" y="206930"/>
                  </a:lnTo>
                  <a:lnTo>
                    <a:pt x="35746" y="149580"/>
                  </a:lnTo>
                  <a:lnTo>
                    <a:pt x="35737" y="147291"/>
                  </a:lnTo>
                  <a:lnTo>
                    <a:pt x="47625" y="1069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37"/>
            <p:cNvSpPr/>
            <p:nvPr>
              <p:custDataLst>
                <p:tags r:id="rId26"/>
              </p:custDataLst>
            </p:nvPr>
          </p:nvSpPr>
          <p:spPr>
            <a:xfrm>
              <a:off x="6619875" y="1988344"/>
              <a:ext cx="95232" cy="354553"/>
            </a:xfrm>
            <a:custGeom>
              <a:avLst/>
              <a:gdLst/>
              <a:ahLst/>
              <a:cxnLst/>
              <a:rect l="0" t="0" r="0" b="0"/>
              <a:pathLst>
                <a:path w="95232" h="354553">
                  <a:moveTo>
                    <a:pt x="0" y="0"/>
                  </a:moveTo>
                  <a:lnTo>
                    <a:pt x="0" y="0"/>
                  </a:lnTo>
                  <a:lnTo>
                    <a:pt x="0" y="16572"/>
                  </a:lnTo>
                  <a:lnTo>
                    <a:pt x="12126" y="74833"/>
                  </a:lnTo>
                  <a:lnTo>
                    <a:pt x="21084" y="118599"/>
                  </a:lnTo>
                  <a:lnTo>
                    <a:pt x="32117" y="170224"/>
                  </a:lnTo>
                  <a:lnTo>
                    <a:pt x="47697" y="228093"/>
                  </a:lnTo>
                  <a:lnTo>
                    <a:pt x="63514" y="283768"/>
                  </a:lnTo>
                  <a:lnTo>
                    <a:pt x="83345" y="328541"/>
                  </a:lnTo>
                  <a:lnTo>
                    <a:pt x="89959" y="339164"/>
                  </a:lnTo>
                  <a:lnTo>
                    <a:pt x="94552" y="354552"/>
                  </a:lnTo>
                  <a:lnTo>
                    <a:pt x="94785" y="354108"/>
                  </a:lnTo>
                  <a:lnTo>
                    <a:pt x="95231" y="335452"/>
                  </a:lnTo>
                  <a:lnTo>
                    <a:pt x="83344" y="3214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38"/>
            <p:cNvSpPr/>
            <p:nvPr>
              <p:custDataLst>
                <p:tags r:id="rId27"/>
              </p:custDataLst>
            </p:nvPr>
          </p:nvSpPr>
          <p:spPr>
            <a:xfrm>
              <a:off x="6228624" y="2012156"/>
              <a:ext cx="296002" cy="176182"/>
            </a:xfrm>
            <a:custGeom>
              <a:avLst/>
              <a:gdLst/>
              <a:ahLst/>
              <a:cxnLst/>
              <a:rect l="0" t="0" r="0" b="0"/>
              <a:pathLst>
                <a:path w="296002" h="176182">
                  <a:moveTo>
                    <a:pt x="10249" y="0"/>
                  </a:moveTo>
                  <a:lnTo>
                    <a:pt x="10249" y="0"/>
                  </a:lnTo>
                  <a:lnTo>
                    <a:pt x="10249" y="6321"/>
                  </a:lnTo>
                  <a:lnTo>
                    <a:pt x="6723" y="12952"/>
                  </a:lnTo>
                  <a:lnTo>
                    <a:pt x="3930" y="16572"/>
                  </a:lnTo>
                  <a:lnTo>
                    <a:pt x="827" y="27650"/>
                  </a:lnTo>
                  <a:lnTo>
                    <a:pt x="0" y="34308"/>
                  </a:lnTo>
                  <a:lnTo>
                    <a:pt x="9244" y="87463"/>
                  </a:lnTo>
                  <a:lnTo>
                    <a:pt x="11276" y="111169"/>
                  </a:lnTo>
                  <a:lnTo>
                    <a:pt x="21403" y="153739"/>
                  </a:lnTo>
                  <a:lnTo>
                    <a:pt x="21655" y="158055"/>
                  </a:lnTo>
                  <a:lnTo>
                    <a:pt x="25462" y="166379"/>
                  </a:lnTo>
                  <a:lnTo>
                    <a:pt x="32364" y="176181"/>
                  </a:lnTo>
                  <a:lnTo>
                    <a:pt x="32931" y="175662"/>
                  </a:lnTo>
                  <a:lnTo>
                    <a:pt x="34057" y="117982"/>
                  </a:lnTo>
                  <a:lnTo>
                    <a:pt x="35386" y="79233"/>
                  </a:lnTo>
                  <a:lnTo>
                    <a:pt x="48762" y="27332"/>
                  </a:lnTo>
                  <a:lnTo>
                    <a:pt x="51800" y="22190"/>
                  </a:lnTo>
                  <a:lnTo>
                    <a:pt x="55147" y="18762"/>
                  </a:lnTo>
                  <a:lnTo>
                    <a:pt x="62396" y="14953"/>
                  </a:lnTo>
                  <a:lnTo>
                    <a:pt x="81761" y="12307"/>
                  </a:lnTo>
                  <a:lnTo>
                    <a:pt x="85705" y="12174"/>
                  </a:lnTo>
                  <a:lnTo>
                    <a:pt x="93615" y="15553"/>
                  </a:lnTo>
                  <a:lnTo>
                    <a:pt x="97577" y="18306"/>
                  </a:lnTo>
                  <a:lnTo>
                    <a:pt x="133281" y="69394"/>
                  </a:lnTo>
                  <a:lnTo>
                    <a:pt x="150334" y="127516"/>
                  </a:lnTo>
                  <a:lnTo>
                    <a:pt x="153078" y="142609"/>
                  </a:lnTo>
                  <a:lnTo>
                    <a:pt x="153112" y="136476"/>
                  </a:lnTo>
                  <a:lnTo>
                    <a:pt x="156647" y="129889"/>
                  </a:lnTo>
                  <a:lnTo>
                    <a:pt x="159442" y="126280"/>
                  </a:lnTo>
                  <a:lnTo>
                    <a:pt x="162548" y="115215"/>
                  </a:lnTo>
                  <a:lnTo>
                    <a:pt x="167824" y="94110"/>
                  </a:lnTo>
                  <a:lnTo>
                    <a:pt x="177766" y="74628"/>
                  </a:lnTo>
                  <a:lnTo>
                    <a:pt x="210319" y="26710"/>
                  </a:lnTo>
                  <a:lnTo>
                    <a:pt x="215146" y="25100"/>
                  </a:lnTo>
                  <a:lnTo>
                    <a:pt x="222702" y="24067"/>
                  </a:lnTo>
                  <a:lnTo>
                    <a:pt x="230333" y="30209"/>
                  </a:lnTo>
                  <a:lnTo>
                    <a:pt x="268250" y="88596"/>
                  </a:lnTo>
                  <a:lnTo>
                    <a:pt x="278813" y="111505"/>
                  </a:lnTo>
                  <a:lnTo>
                    <a:pt x="283399" y="138221"/>
                  </a:lnTo>
                  <a:lnTo>
                    <a:pt x="296001" y="1547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39"/>
            <p:cNvSpPr/>
            <p:nvPr>
              <p:custDataLst>
                <p:tags r:id="rId28"/>
              </p:custDataLst>
            </p:nvPr>
          </p:nvSpPr>
          <p:spPr>
            <a:xfrm>
              <a:off x="5941217" y="1976989"/>
              <a:ext cx="177883" cy="270674"/>
            </a:xfrm>
            <a:custGeom>
              <a:avLst/>
              <a:gdLst/>
              <a:ahLst/>
              <a:cxnLst/>
              <a:rect l="0" t="0" r="0" b="0"/>
              <a:pathLst>
                <a:path w="177883" h="270674">
                  <a:moveTo>
                    <a:pt x="0" y="201855"/>
                  </a:moveTo>
                  <a:lnTo>
                    <a:pt x="0" y="201855"/>
                  </a:lnTo>
                  <a:lnTo>
                    <a:pt x="6322" y="201855"/>
                  </a:lnTo>
                  <a:lnTo>
                    <a:pt x="12953" y="198327"/>
                  </a:lnTo>
                  <a:lnTo>
                    <a:pt x="20310" y="193672"/>
                  </a:lnTo>
                  <a:lnTo>
                    <a:pt x="68185" y="173522"/>
                  </a:lnTo>
                  <a:lnTo>
                    <a:pt x="80135" y="162363"/>
                  </a:lnTo>
                  <a:lnTo>
                    <a:pt x="91180" y="149907"/>
                  </a:lnTo>
                  <a:lnTo>
                    <a:pt x="139575" y="115195"/>
                  </a:lnTo>
                  <a:lnTo>
                    <a:pt x="173174" y="64387"/>
                  </a:lnTo>
                  <a:lnTo>
                    <a:pt x="176989" y="51468"/>
                  </a:lnTo>
                  <a:lnTo>
                    <a:pt x="177882" y="43294"/>
                  </a:lnTo>
                  <a:lnTo>
                    <a:pt x="174749" y="35251"/>
                  </a:lnTo>
                  <a:lnTo>
                    <a:pt x="170272" y="27267"/>
                  </a:lnTo>
                  <a:lnTo>
                    <a:pt x="168281" y="19309"/>
                  </a:lnTo>
                  <a:lnTo>
                    <a:pt x="166427" y="16657"/>
                  </a:lnTo>
                  <a:lnTo>
                    <a:pt x="163868" y="14890"/>
                  </a:lnTo>
                  <a:lnTo>
                    <a:pt x="157498" y="11603"/>
                  </a:lnTo>
                  <a:lnTo>
                    <a:pt x="146473" y="3637"/>
                  </a:lnTo>
                  <a:lnTo>
                    <a:pt x="138743" y="1310"/>
                  </a:lnTo>
                  <a:lnTo>
                    <a:pt x="120632" y="0"/>
                  </a:lnTo>
                  <a:lnTo>
                    <a:pt x="109618" y="3221"/>
                  </a:lnTo>
                  <a:lnTo>
                    <a:pt x="100313" y="7740"/>
                  </a:lnTo>
                  <a:lnTo>
                    <a:pt x="91768" y="9748"/>
                  </a:lnTo>
                  <a:lnTo>
                    <a:pt x="83561" y="17696"/>
                  </a:lnTo>
                  <a:lnTo>
                    <a:pt x="45325" y="67288"/>
                  </a:lnTo>
                  <a:lnTo>
                    <a:pt x="33457" y="119605"/>
                  </a:lnTo>
                  <a:lnTo>
                    <a:pt x="25084" y="178186"/>
                  </a:lnTo>
                  <a:lnTo>
                    <a:pt x="25515" y="212480"/>
                  </a:lnTo>
                  <a:lnTo>
                    <a:pt x="33431" y="238664"/>
                  </a:lnTo>
                  <a:lnTo>
                    <a:pt x="40435" y="250405"/>
                  </a:lnTo>
                  <a:lnTo>
                    <a:pt x="58137" y="264453"/>
                  </a:lnTo>
                  <a:lnTo>
                    <a:pt x="80139" y="270673"/>
                  </a:lnTo>
                  <a:lnTo>
                    <a:pt x="95591" y="268600"/>
                  </a:lnTo>
                  <a:lnTo>
                    <a:pt x="142875" y="2494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19"/>
          <p:cNvGrpSpPr/>
          <p:nvPr/>
        </p:nvGrpSpPr>
        <p:grpSpPr>
          <a:xfrm>
            <a:off x="8834435" y="1714500"/>
            <a:ext cx="3103563" cy="690285"/>
            <a:chOff x="8834435" y="1714500"/>
            <a:chExt cx="3103563" cy="690285"/>
          </a:xfrm>
        </p:grpSpPr>
        <p:sp>
          <p:nvSpPr>
            <p:cNvPr id="141" name="SMARTInkShape-140"/>
            <p:cNvSpPr/>
            <p:nvPr>
              <p:custDataLst>
                <p:tags r:id="rId1"/>
              </p:custDataLst>
            </p:nvPr>
          </p:nvSpPr>
          <p:spPr>
            <a:xfrm>
              <a:off x="11930059" y="2071687"/>
              <a:ext cx="7939" cy="1"/>
            </a:xfrm>
            <a:custGeom>
              <a:avLst/>
              <a:gdLst/>
              <a:ahLst/>
              <a:cxnLst/>
              <a:rect l="0" t="0" r="0" b="0"/>
              <a:pathLst>
                <a:path w="7939" h="1">
                  <a:moveTo>
                    <a:pt x="0" y="0"/>
                  </a:moveTo>
                  <a:lnTo>
                    <a:pt x="0" y="0"/>
                  </a:lnTo>
                  <a:lnTo>
                    <a:pt x="79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41"/>
            <p:cNvSpPr/>
            <p:nvPr>
              <p:custDataLst>
                <p:tags r:id="rId2"/>
              </p:custDataLst>
            </p:nvPr>
          </p:nvSpPr>
          <p:spPr>
            <a:xfrm>
              <a:off x="11632403" y="1714500"/>
              <a:ext cx="83345" cy="35720"/>
            </a:xfrm>
            <a:custGeom>
              <a:avLst/>
              <a:gdLst/>
              <a:ahLst/>
              <a:cxnLst/>
              <a:rect l="0" t="0" r="0" b="0"/>
              <a:pathLst>
                <a:path w="83345" h="35720">
                  <a:moveTo>
                    <a:pt x="0" y="35719"/>
                  </a:moveTo>
                  <a:lnTo>
                    <a:pt x="0" y="35719"/>
                  </a:lnTo>
                  <a:lnTo>
                    <a:pt x="16576" y="35719"/>
                  </a:lnTo>
                  <a:lnTo>
                    <a:pt x="34311" y="29398"/>
                  </a:lnTo>
                  <a:lnTo>
                    <a:pt x="833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42"/>
            <p:cNvSpPr/>
            <p:nvPr>
              <p:custDataLst>
                <p:tags r:id="rId3"/>
              </p:custDataLst>
            </p:nvPr>
          </p:nvSpPr>
          <p:spPr>
            <a:xfrm>
              <a:off x="11609694" y="1928812"/>
              <a:ext cx="117960" cy="142609"/>
            </a:xfrm>
            <a:custGeom>
              <a:avLst/>
              <a:gdLst/>
              <a:ahLst/>
              <a:cxnLst/>
              <a:rect l="0" t="0" r="0" b="0"/>
              <a:pathLst>
                <a:path w="117960" h="142609">
                  <a:moveTo>
                    <a:pt x="10803" y="0"/>
                  </a:moveTo>
                  <a:lnTo>
                    <a:pt x="10803" y="0"/>
                  </a:lnTo>
                  <a:lnTo>
                    <a:pt x="10803" y="6321"/>
                  </a:lnTo>
                  <a:lnTo>
                    <a:pt x="7278" y="12952"/>
                  </a:lnTo>
                  <a:lnTo>
                    <a:pt x="2624" y="20309"/>
                  </a:lnTo>
                  <a:lnTo>
                    <a:pt x="0" y="33211"/>
                  </a:lnTo>
                  <a:lnTo>
                    <a:pt x="317" y="75883"/>
                  </a:lnTo>
                  <a:lnTo>
                    <a:pt x="15485" y="115157"/>
                  </a:lnTo>
                  <a:lnTo>
                    <a:pt x="26890" y="132605"/>
                  </a:lnTo>
                  <a:lnTo>
                    <a:pt x="34711" y="138311"/>
                  </a:lnTo>
                  <a:lnTo>
                    <a:pt x="46553" y="141523"/>
                  </a:lnTo>
                  <a:lnTo>
                    <a:pt x="68726" y="142608"/>
                  </a:lnTo>
                  <a:lnTo>
                    <a:pt x="79763" y="139229"/>
                  </a:lnTo>
                  <a:lnTo>
                    <a:pt x="101761" y="122552"/>
                  </a:lnTo>
                  <a:lnTo>
                    <a:pt x="109879" y="114881"/>
                  </a:lnTo>
                  <a:lnTo>
                    <a:pt x="114369" y="103534"/>
                  </a:lnTo>
                  <a:lnTo>
                    <a:pt x="117867" y="44428"/>
                  </a:lnTo>
                  <a:lnTo>
                    <a:pt x="117959" y="238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43"/>
            <p:cNvSpPr/>
            <p:nvPr>
              <p:custDataLst>
                <p:tags r:id="rId4"/>
              </p:custDataLst>
            </p:nvPr>
          </p:nvSpPr>
          <p:spPr>
            <a:xfrm>
              <a:off x="11441904" y="1893094"/>
              <a:ext cx="95251" cy="178575"/>
            </a:xfrm>
            <a:custGeom>
              <a:avLst/>
              <a:gdLst/>
              <a:ahLst/>
              <a:cxnLst/>
              <a:rect l="0" t="0" r="0" b="0"/>
              <a:pathLst>
                <a:path w="95251" h="178575">
                  <a:moveTo>
                    <a:pt x="0" y="0"/>
                  </a:moveTo>
                  <a:lnTo>
                    <a:pt x="0" y="0"/>
                  </a:lnTo>
                  <a:lnTo>
                    <a:pt x="10255" y="10251"/>
                  </a:lnTo>
                  <a:lnTo>
                    <a:pt x="11418" y="17736"/>
                  </a:lnTo>
                  <a:lnTo>
                    <a:pt x="13134" y="41623"/>
                  </a:lnTo>
                  <a:lnTo>
                    <a:pt x="36024" y="95363"/>
                  </a:lnTo>
                  <a:lnTo>
                    <a:pt x="44189" y="115568"/>
                  </a:lnTo>
                  <a:lnTo>
                    <a:pt x="59288" y="174821"/>
                  </a:lnTo>
                  <a:lnTo>
                    <a:pt x="59531" y="178574"/>
                  </a:lnTo>
                  <a:lnTo>
                    <a:pt x="59531" y="151769"/>
                  </a:lnTo>
                  <a:lnTo>
                    <a:pt x="71659" y="93273"/>
                  </a:lnTo>
                  <a:lnTo>
                    <a:pt x="89132" y="36997"/>
                  </a:lnTo>
                  <a:lnTo>
                    <a:pt x="95250" y="238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44"/>
            <p:cNvSpPr/>
            <p:nvPr>
              <p:custDataLst>
                <p:tags r:id="rId5"/>
              </p:custDataLst>
            </p:nvPr>
          </p:nvSpPr>
          <p:spPr>
            <a:xfrm>
              <a:off x="11263310" y="1893306"/>
              <a:ext cx="130970" cy="213197"/>
            </a:xfrm>
            <a:custGeom>
              <a:avLst/>
              <a:gdLst/>
              <a:ahLst/>
              <a:cxnLst/>
              <a:rect l="0" t="0" r="0" b="0"/>
              <a:pathLst>
                <a:path w="130970" h="213197">
                  <a:moveTo>
                    <a:pt x="0" y="154569"/>
                  </a:moveTo>
                  <a:lnTo>
                    <a:pt x="0" y="154569"/>
                  </a:lnTo>
                  <a:lnTo>
                    <a:pt x="6324" y="154569"/>
                  </a:lnTo>
                  <a:lnTo>
                    <a:pt x="8185" y="153246"/>
                  </a:lnTo>
                  <a:lnTo>
                    <a:pt x="9426" y="151041"/>
                  </a:lnTo>
                  <a:lnTo>
                    <a:pt x="10254" y="148248"/>
                  </a:lnTo>
                  <a:lnTo>
                    <a:pt x="12128" y="146386"/>
                  </a:lnTo>
                  <a:lnTo>
                    <a:pt x="34655" y="136832"/>
                  </a:lnTo>
                  <a:lnTo>
                    <a:pt x="45390" y="126401"/>
                  </a:lnTo>
                  <a:lnTo>
                    <a:pt x="85528" y="74939"/>
                  </a:lnTo>
                  <a:lnTo>
                    <a:pt x="92371" y="51306"/>
                  </a:lnTo>
                  <a:lnTo>
                    <a:pt x="94399" y="33867"/>
                  </a:lnTo>
                  <a:lnTo>
                    <a:pt x="91343" y="24635"/>
                  </a:lnTo>
                  <a:lnTo>
                    <a:pt x="78605" y="7930"/>
                  </a:lnTo>
                  <a:lnTo>
                    <a:pt x="71097" y="3406"/>
                  </a:lnTo>
                  <a:lnTo>
                    <a:pt x="49959" y="0"/>
                  </a:lnTo>
                  <a:lnTo>
                    <a:pt x="34983" y="12767"/>
                  </a:lnTo>
                  <a:lnTo>
                    <a:pt x="27454" y="21431"/>
                  </a:lnTo>
                  <a:lnTo>
                    <a:pt x="17103" y="41184"/>
                  </a:lnTo>
                  <a:lnTo>
                    <a:pt x="12364" y="95433"/>
                  </a:lnTo>
                  <a:lnTo>
                    <a:pt x="11936" y="154360"/>
                  </a:lnTo>
                  <a:lnTo>
                    <a:pt x="13242" y="170351"/>
                  </a:lnTo>
                  <a:lnTo>
                    <a:pt x="21416" y="192906"/>
                  </a:lnTo>
                  <a:lnTo>
                    <a:pt x="28482" y="203798"/>
                  </a:lnTo>
                  <a:lnTo>
                    <a:pt x="36031" y="209522"/>
                  </a:lnTo>
                  <a:lnTo>
                    <a:pt x="45119" y="212065"/>
                  </a:lnTo>
                  <a:lnTo>
                    <a:pt x="57978" y="213196"/>
                  </a:lnTo>
                  <a:lnTo>
                    <a:pt x="68984" y="210170"/>
                  </a:lnTo>
                  <a:lnTo>
                    <a:pt x="107037" y="189057"/>
                  </a:lnTo>
                  <a:lnTo>
                    <a:pt x="130969" y="166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45"/>
            <p:cNvSpPr/>
            <p:nvPr>
              <p:custDataLst>
                <p:tags r:id="rId6"/>
              </p:custDataLst>
            </p:nvPr>
          </p:nvSpPr>
          <p:spPr>
            <a:xfrm>
              <a:off x="11037091" y="1940972"/>
              <a:ext cx="201651" cy="201898"/>
            </a:xfrm>
            <a:custGeom>
              <a:avLst/>
              <a:gdLst/>
              <a:ahLst/>
              <a:cxnLst/>
              <a:rect l="0" t="0" r="0" b="0"/>
              <a:pathLst>
                <a:path w="201651" h="201898">
                  <a:moveTo>
                    <a:pt x="0" y="106903"/>
                  </a:moveTo>
                  <a:lnTo>
                    <a:pt x="0" y="106903"/>
                  </a:lnTo>
                  <a:lnTo>
                    <a:pt x="0" y="96652"/>
                  </a:lnTo>
                  <a:lnTo>
                    <a:pt x="33213" y="54955"/>
                  </a:lnTo>
                  <a:lnTo>
                    <a:pt x="91495" y="9480"/>
                  </a:lnTo>
                  <a:lnTo>
                    <a:pt x="115161" y="2630"/>
                  </a:lnTo>
                  <a:lnTo>
                    <a:pt x="162725" y="0"/>
                  </a:lnTo>
                  <a:lnTo>
                    <a:pt x="175070" y="3387"/>
                  </a:lnTo>
                  <a:lnTo>
                    <a:pt x="193775" y="16341"/>
                  </a:lnTo>
                  <a:lnTo>
                    <a:pt x="198571" y="23879"/>
                  </a:lnTo>
                  <a:lnTo>
                    <a:pt x="201650" y="39497"/>
                  </a:lnTo>
                  <a:lnTo>
                    <a:pt x="198545" y="47400"/>
                  </a:lnTo>
                  <a:lnTo>
                    <a:pt x="163060" y="101317"/>
                  </a:lnTo>
                  <a:lnTo>
                    <a:pt x="134223" y="137549"/>
                  </a:lnTo>
                  <a:lnTo>
                    <a:pt x="79337" y="182025"/>
                  </a:lnTo>
                  <a:lnTo>
                    <a:pt x="56876" y="195601"/>
                  </a:lnTo>
                  <a:lnTo>
                    <a:pt x="36624" y="201897"/>
                  </a:lnTo>
                  <a:lnTo>
                    <a:pt x="35719" y="1902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46"/>
            <p:cNvSpPr/>
            <p:nvPr>
              <p:custDataLst>
                <p:tags r:id="rId7"/>
              </p:custDataLst>
            </p:nvPr>
          </p:nvSpPr>
          <p:spPr>
            <a:xfrm>
              <a:off x="11084716" y="1916906"/>
              <a:ext cx="95089" cy="487879"/>
            </a:xfrm>
            <a:custGeom>
              <a:avLst/>
              <a:gdLst/>
              <a:ahLst/>
              <a:cxnLst/>
              <a:rect l="0" t="0" r="0" b="0"/>
              <a:pathLst>
                <a:path w="95089" h="487879">
                  <a:moveTo>
                    <a:pt x="0" y="0"/>
                  </a:moveTo>
                  <a:lnTo>
                    <a:pt x="0" y="0"/>
                  </a:lnTo>
                  <a:lnTo>
                    <a:pt x="1326" y="41393"/>
                  </a:lnTo>
                  <a:lnTo>
                    <a:pt x="9426" y="78830"/>
                  </a:lnTo>
                  <a:lnTo>
                    <a:pt x="17740" y="136398"/>
                  </a:lnTo>
                  <a:lnTo>
                    <a:pt x="22015" y="189316"/>
                  </a:lnTo>
                  <a:lnTo>
                    <a:pt x="29602" y="246888"/>
                  </a:lnTo>
                  <a:lnTo>
                    <a:pt x="40229" y="299518"/>
                  </a:lnTo>
                  <a:lnTo>
                    <a:pt x="51755" y="348626"/>
                  </a:lnTo>
                  <a:lnTo>
                    <a:pt x="63550" y="396690"/>
                  </a:lnTo>
                  <a:lnTo>
                    <a:pt x="79824" y="450323"/>
                  </a:lnTo>
                  <a:lnTo>
                    <a:pt x="83104" y="466050"/>
                  </a:lnTo>
                  <a:lnTo>
                    <a:pt x="95088" y="487878"/>
                  </a:lnTo>
                  <a:lnTo>
                    <a:pt x="83344" y="476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47"/>
            <p:cNvSpPr/>
            <p:nvPr>
              <p:custDataLst>
                <p:tags r:id="rId8"/>
              </p:custDataLst>
            </p:nvPr>
          </p:nvSpPr>
          <p:spPr>
            <a:xfrm>
              <a:off x="10680442" y="1917681"/>
              <a:ext cx="178057" cy="213155"/>
            </a:xfrm>
            <a:custGeom>
              <a:avLst/>
              <a:gdLst/>
              <a:ahLst/>
              <a:cxnLst/>
              <a:rect l="0" t="0" r="0" b="0"/>
              <a:pathLst>
                <a:path w="178057" h="213155">
                  <a:moveTo>
                    <a:pt x="23274" y="23038"/>
                  </a:moveTo>
                  <a:lnTo>
                    <a:pt x="23274" y="23038"/>
                  </a:lnTo>
                  <a:lnTo>
                    <a:pt x="16955" y="23038"/>
                  </a:lnTo>
                  <a:lnTo>
                    <a:pt x="15094" y="24361"/>
                  </a:lnTo>
                  <a:lnTo>
                    <a:pt x="13853" y="26565"/>
                  </a:lnTo>
                  <a:lnTo>
                    <a:pt x="13024" y="29358"/>
                  </a:lnTo>
                  <a:lnTo>
                    <a:pt x="2164" y="47160"/>
                  </a:lnTo>
                  <a:lnTo>
                    <a:pt x="0" y="69107"/>
                  </a:lnTo>
                  <a:lnTo>
                    <a:pt x="9761" y="124782"/>
                  </a:lnTo>
                  <a:lnTo>
                    <a:pt x="21481" y="177654"/>
                  </a:lnTo>
                  <a:lnTo>
                    <a:pt x="35024" y="213154"/>
                  </a:lnTo>
                  <a:lnTo>
                    <a:pt x="35136" y="207103"/>
                  </a:lnTo>
                  <a:lnTo>
                    <a:pt x="31634" y="200535"/>
                  </a:lnTo>
                  <a:lnTo>
                    <a:pt x="28849" y="196932"/>
                  </a:lnTo>
                  <a:lnTo>
                    <a:pt x="25753" y="185873"/>
                  </a:lnTo>
                  <a:lnTo>
                    <a:pt x="23764" y="157214"/>
                  </a:lnTo>
                  <a:lnTo>
                    <a:pt x="39892" y="103963"/>
                  </a:lnTo>
                  <a:lnTo>
                    <a:pt x="59092" y="50060"/>
                  </a:lnTo>
                  <a:lnTo>
                    <a:pt x="74888" y="22055"/>
                  </a:lnTo>
                  <a:lnTo>
                    <a:pt x="86781" y="8047"/>
                  </a:lnTo>
                  <a:lnTo>
                    <a:pt x="94717" y="3146"/>
                  </a:lnTo>
                  <a:lnTo>
                    <a:pt x="110587" y="0"/>
                  </a:lnTo>
                  <a:lnTo>
                    <a:pt x="113234" y="1064"/>
                  </a:lnTo>
                  <a:lnTo>
                    <a:pt x="114999" y="3097"/>
                  </a:lnTo>
                  <a:lnTo>
                    <a:pt x="134892" y="54056"/>
                  </a:lnTo>
                  <a:lnTo>
                    <a:pt x="154310" y="107330"/>
                  </a:lnTo>
                  <a:lnTo>
                    <a:pt x="178056" y="1659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48"/>
            <p:cNvSpPr/>
            <p:nvPr>
              <p:custDataLst>
                <p:tags r:id="rId9"/>
              </p:custDataLst>
            </p:nvPr>
          </p:nvSpPr>
          <p:spPr>
            <a:xfrm>
              <a:off x="10489404" y="1895669"/>
              <a:ext cx="130970" cy="247457"/>
            </a:xfrm>
            <a:custGeom>
              <a:avLst/>
              <a:gdLst/>
              <a:ahLst/>
              <a:cxnLst/>
              <a:rect l="0" t="0" r="0" b="0"/>
              <a:pathLst>
                <a:path w="130970" h="247457">
                  <a:moveTo>
                    <a:pt x="0" y="247456"/>
                  </a:moveTo>
                  <a:lnTo>
                    <a:pt x="0" y="247456"/>
                  </a:lnTo>
                  <a:lnTo>
                    <a:pt x="10253" y="237205"/>
                  </a:lnTo>
                  <a:lnTo>
                    <a:pt x="22409" y="218189"/>
                  </a:lnTo>
                  <a:lnTo>
                    <a:pt x="45389" y="196794"/>
                  </a:lnTo>
                  <a:lnTo>
                    <a:pt x="80667" y="138988"/>
                  </a:lnTo>
                  <a:lnTo>
                    <a:pt x="101513" y="81918"/>
                  </a:lnTo>
                  <a:lnTo>
                    <a:pt x="106414" y="37786"/>
                  </a:lnTo>
                  <a:lnTo>
                    <a:pt x="103299" y="25065"/>
                  </a:lnTo>
                  <a:lnTo>
                    <a:pt x="97637" y="10465"/>
                  </a:lnTo>
                  <a:lnTo>
                    <a:pt x="96842" y="6118"/>
                  </a:lnTo>
                  <a:lnTo>
                    <a:pt x="94989" y="3221"/>
                  </a:lnTo>
                  <a:lnTo>
                    <a:pt x="92431" y="1288"/>
                  </a:lnTo>
                  <a:lnTo>
                    <a:pt x="89401" y="0"/>
                  </a:lnTo>
                  <a:lnTo>
                    <a:pt x="86061" y="465"/>
                  </a:lnTo>
                  <a:lnTo>
                    <a:pt x="71192" y="7188"/>
                  </a:lnTo>
                  <a:lnTo>
                    <a:pt x="67306" y="7902"/>
                  </a:lnTo>
                  <a:lnTo>
                    <a:pt x="59461" y="15751"/>
                  </a:lnTo>
                  <a:lnTo>
                    <a:pt x="35715" y="61047"/>
                  </a:lnTo>
                  <a:lnTo>
                    <a:pt x="27340" y="93887"/>
                  </a:lnTo>
                  <a:lnTo>
                    <a:pt x="17419" y="151043"/>
                  </a:lnTo>
                  <a:lnTo>
                    <a:pt x="22711" y="195187"/>
                  </a:lnTo>
                  <a:lnTo>
                    <a:pt x="30379" y="211437"/>
                  </a:lnTo>
                  <a:lnTo>
                    <a:pt x="50539" y="237107"/>
                  </a:lnTo>
                  <a:lnTo>
                    <a:pt x="62593" y="242856"/>
                  </a:lnTo>
                  <a:lnTo>
                    <a:pt x="69509" y="244390"/>
                  </a:lnTo>
                  <a:lnTo>
                    <a:pt x="84251" y="242565"/>
                  </a:lnTo>
                  <a:lnTo>
                    <a:pt x="130969" y="2236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49"/>
            <p:cNvSpPr/>
            <p:nvPr>
              <p:custDataLst>
                <p:tags r:id="rId10"/>
              </p:custDataLst>
            </p:nvPr>
          </p:nvSpPr>
          <p:spPr>
            <a:xfrm>
              <a:off x="10132216" y="1931182"/>
              <a:ext cx="119064" cy="211944"/>
            </a:xfrm>
            <a:custGeom>
              <a:avLst/>
              <a:gdLst/>
              <a:ahLst/>
              <a:cxnLst/>
              <a:rect l="0" t="0" r="0" b="0"/>
              <a:pathLst>
                <a:path w="119064" h="211944">
                  <a:moveTo>
                    <a:pt x="0" y="140505"/>
                  </a:moveTo>
                  <a:lnTo>
                    <a:pt x="0" y="140505"/>
                  </a:lnTo>
                  <a:lnTo>
                    <a:pt x="28335" y="140505"/>
                  </a:lnTo>
                  <a:lnTo>
                    <a:pt x="35966" y="136978"/>
                  </a:lnTo>
                  <a:lnTo>
                    <a:pt x="51645" y="123933"/>
                  </a:lnTo>
                  <a:lnTo>
                    <a:pt x="83349" y="68731"/>
                  </a:lnTo>
                  <a:lnTo>
                    <a:pt x="91725" y="48683"/>
                  </a:lnTo>
                  <a:lnTo>
                    <a:pt x="94555" y="30057"/>
                  </a:lnTo>
                  <a:lnTo>
                    <a:pt x="91415" y="21744"/>
                  </a:lnTo>
                  <a:lnTo>
                    <a:pt x="73565" y="0"/>
                  </a:lnTo>
                  <a:lnTo>
                    <a:pt x="71536" y="533"/>
                  </a:lnTo>
                  <a:lnTo>
                    <a:pt x="62353" y="6281"/>
                  </a:lnTo>
                  <a:lnTo>
                    <a:pt x="51256" y="9895"/>
                  </a:lnTo>
                  <a:lnTo>
                    <a:pt x="43507" y="15429"/>
                  </a:lnTo>
                  <a:lnTo>
                    <a:pt x="31707" y="32302"/>
                  </a:lnTo>
                  <a:lnTo>
                    <a:pt x="26154" y="54059"/>
                  </a:lnTo>
                  <a:lnTo>
                    <a:pt x="24020" y="107215"/>
                  </a:lnTo>
                  <a:lnTo>
                    <a:pt x="25177" y="143386"/>
                  </a:lnTo>
                  <a:lnTo>
                    <a:pt x="33332" y="166641"/>
                  </a:lnTo>
                  <a:lnTo>
                    <a:pt x="40393" y="177698"/>
                  </a:lnTo>
                  <a:lnTo>
                    <a:pt x="65209" y="195575"/>
                  </a:lnTo>
                  <a:lnTo>
                    <a:pt x="90773" y="209526"/>
                  </a:lnTo>
                  <a:lnTo>
                    <a:pt x="119063" y="2119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50"/>
            <p:cNvSpPr/>
            <p:nvPr>
              <p:custDataLst>
                <p:tags r:id="rId11"/>
              </p:custDataLst>
            </p:nvPr>
          </p:nvSpPr>
          <p:spPr>
            <a:xfrm>
              <a:off x="9954116" y="1857375"/>
              <a:ext cx="35226" cy="11907"/>
            </a:xfrm>
            <a:custGeom>
              <a:avLst/>
              <a:gdLst/>
              <a:ahLst/>
              <a:cxnLst/>
              <a:rect l="0" t="0" r="0" b="0"/>
              <a:pathLst>
                <a:path w="35226" h="11907">
                  <a:moveTo>
                    <a:pt x="11413" y="0"/>
                  </a:moveTo>
                  <a:lnTo>
                    <a:pt x="11413" y="0"/>
                  </a:lnTo>
                  <a:lnTo>
                    <a:pt x="0" y="0"/>
                  </a:lnTo>
                  <a:lnTo>
                    <a:pt x="21188" y="0"/>
                  </a:lnTo>
                  <a:lnTo>
                    <a:pt x="35225" y="119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51"/>
            <p:cNvSpPr/>
            <p:nvPr>
              <p:custDataLst>
                <p:tags r:id="rId12"/>
              </p:custDataLst>
            </p:nvPr>
          </p:nvSpPr>
          <p:spPr>
            <a:xfrm>
              <a:off x="10013154" y="1964531"/>
              <a:ext cx="94943" cy="438002"/>
            </a:xfrm>
            <a:custGeom>
              <a:avLst/>
              <a:gdLst/>
              <a:ahLst/>
              <a:cxnLst/>
              <a:rect l="0" t="0" r="0" b="0"/>
              <a:pathLst>
                <a:path w="94943" h="438002">
                  <a:moveTo>
                    <a:pt x="0" y="0"/>
                  </a:moveTo>
                  <a:lnTo>
                    <a:pt x="0" y="0"/>
                  </a:lnTo>
                  <a:lnTo>
                    <a:pt x="0" y="6321"/>
                  </a:lnTo>
                  <a:lnTo>
                    <a:pt x="3528" y="12952"/>
                  </a:lnTo>
                  <a:lnTo>
                    <a:pt x="6322" y="16572"/>
                  </a:lnTo>
                  <a:lnTo>
                    <a:pt x="9425" y="27650"/>
                  </a:lnTo>
                  <a:lnTo>
                    <a:pt x="14701" y="48762"/>
                  </a:lnTo>
                  <a:lnTo>
                    <a:pt x="19763" y="66651"/>
                  </a:lnTo>
                  <a:lnTo>
                    <a:pt x="26541" y="117725"/>
                  </a:lnTo>
                  <a:lnTo>
                    <a:pt x="40227" y="172744"/>
                  </a:lnTo>
                  <a:lnTo>
                    <a:pt x="55671" y="226386"/>
                  </a:lnTo>
                  <a:lnTo>
                    <a:pt x="71461" y="283040"/>
                  </a:lnTo>
                  <a:lnTo>
                    <a:pt x="89962" y="336742"/>
                  </a:lnTo>
                  <a:lnTo>
                    <a:pt x="94942" y="394541"/>
                  </a:lnTo>
                  <a:lnTo>
                    <a:pt x="93791" y="408185"/>
                  </a:lnTo>
                  <a:lnTo>
                    <a:pt x="85705" y="423303"/>
                  </a:lnTo>
                  <a:lnTo>
                    <a:pt x="78662" y="431993"/>
                  </a:lnTo>
                  <a:lnTo>
                    <a:pt x="71121" y="436737"/>
                  </a:lnTo>
                  <a:lnTo>
                    <a:pt x="67259" y="438001"/>
                  </a:lnTo>
                  <a:lnTo>
                    <a:pt x="63360" y="437522"/>
                  </a:lnTo>
                  <a:lnTo>
                    <a:pt x="47860" y="429581"/>
                  </a:lnTo>
                  <a:lnTo>
                    <a:pt x="35719" y="428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52"/>
            <p:cNvSpPr/>
            <p:nvPr>
              <p:custDataLst>
                <p:tags r:id="rId13"/>
              </p:custDataLst>
            </p:nvPr>
          </p:nvSpPr>
          <p:spPr>
            <a:xfrm>
              <a:off x="9776888" y="1964531"/>
              <a:ext cx="164829" cy="189729"/>
            </a:xfrm>
            <a:custGeom>
              <a:avLst/>
              <a:gdLst/>
              <a:ahLst/>
              <a:cxnLst/>
              <a:rect l="0" t="0" r="0" b="0"/>
              <a:pathLst>
                <a:path w="164829" h="189729">
                  <a:moveTo>
                    <a:pt x="45766" y="0"/>
                  </a:moveTo>
                  <a:lnTo>
                    <a:pt x="45766" y="0"/>
                  </a:lnTo>
                  <a:lnTo>
                    <a:pt x="39447" y="0"/>
                  </a:lnTo>
                  <a:lnTo>
                    <a:pt x="32816" y="7056"/>
                  </a:lnTo>
                  <a:lnTo>
                    <a:pt x="17779" y="33144"/>
                  </a:lnTo>
                  <a:lnTo>
                    <a:pt x="4409" y="89749"/>
                  </a:lnTo>
                  <a:lnTo>
                    <a:pt x="0" y="120961"/>
                  </a:lnTo>
                  <a:lnTo>
                    <a:pt x="8557" y="167775"/>
                  </a:lnTo>
                  <a:lnTo>
                    <a:pt x="12912" y="177313"/>
                  </a:lnTo>
                  <a:lnTo>
                    <a:pt x="15928" y="181709"/>
                  </a:lnTo>
                  <a:lnTo>
                    <a:pt x="22803" y="186593"/>
                  </a:lnTo>
                  <a:lnTo>
                    <a:pt x="34113" y="189343"/>
                  </a:lnTo>
                  <a:lnTo>
                    <a:pt x="37996" y="189728"/>
                  </a:lnTo>
                  <a:lnTo>
                    <a:pt x="45840" y="186629"/>
                  </a:lnTo>
                  <a:lnTo>
                    <a:pt x="61658" y="173861"/>
                  </a:lnTo>
                  <a:lnTo>
                    <a:pt x="66056" y="162820"/>
                  </a:lnTo>
                  <a:lnTo>
                    <a:pt x="69338" y="150416"/>
                  </a:lnTo>
                  <a:lnTo>
                    <a:pt x="77299" y="134673"/>
                  </a:lnTo>
                  <a:lnTo>
                    <a:pt x="81378" y="75541"/>
                  </a:lnTo>
                  <a:lnTo>
                    <a:pt x="81472" y="45503"/>
                  </a:lnTo>
                  <a:lnTo>
                    <a:pt x="82799" y="42242"/>
                  </a:lnTo>
                  <a:lnTo>
                    <a:pt x="85007" y="40067"/>
                  </a:lnTo>
                  <a:lnTo>
                    <a:pt x="92901" y="35973"/>
                  </a:lnTo>
                  <a:lnTo>
                    <a:pt x="94620" y="53457"/>
                  </a:lnTo>
                  <a:lnTo>
                    <a:pt x="101545" y="69491"/>
                  </a:lnTo>
                  <a:lnTo>
                    <a:pt x="111126" y="114054"/>
                  </a:lnTo>
                  <a:lnTo>
                    <a:pt x="121557" y="126979"/>
                  </a:lnTo>
                  <a:lnTo>
                    <a:pt x="133692" y="138456"/>
                  </a:lnTo>
                  <a:lnTo>
                    <a:pt x="164828" y="178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53"/>
            <p:cNvSpPr/>
            <p:nvPr>
              <p:custDataLst>
                <p:tags r:id="rId14"/>
              </p:custDataLst>
            </p:nvPr>
          </p:nvSpPr>
          <p:spPr>
            <a:xfrm>
              <a:off x="9703591" y="1905000"/>
              <a:ext cx="23814" cy="23813"/>
            </a:xfrm>
            <a:custGeom>
              <a:avLst/>
              <a:gdLst/>
              <a:ahLst/>
              <a:cxnLst/>
              <a:rect l="0" t="0" r="0" b="0"/>
              <a:pathLst>
                <a:path w="23814" h="23813">
                  <a:moveTo>
                    <a:pt x="0" y="0"/>
                  </a:moveTo>
                  <a:lnTo>
                    <a:pt x="0" y="0"/>
                  </a:lnTo>
                  <a:lnTo>
                    <a:pt x="0" y="6321"/>
                  </a:lnTo>
                  <a:lnTo>
                    <a:pt x="1326" y="8182"/>
                  </a:lnTo>
                  <a:lnTo>
                    <a:pt x="3529" y="9424"/>
                  </a:lnTo>
                  <a:lnTo>
                    <a:pt x="10253" y="11416"/>
                  </a:lnTo>
                  <a:lnTo>
                    <a:pt x="23813" y="238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54"/>
            <p:cNvSpPr/>
            <p:nvPr>
              <p:custDataLst>
                <p:tags r:id="rId15"/>
              </p:custDataLst>
            </p:nvPr>
          </p:nvSpPr>
          <p:spPr>
            <a:xfrm>
              <a:off x="9655966" y="2035969"/>
              <a:ext cx="47626" cy="142876"/>
            </a:xfrm>
            <a:custGeom>
              <a:avLst/>
              <a:gdLst/>
              <a:ahLst/>
              <a:cxnLst/>
              <a:rect l="0" t="0" r="0" b="0"/>
              <a:pathLst>
                <a:path w="47626" h="142876">
                  <a:moveTo>
                    <a:pt x="0" y="0"/>
                  </a:moveTo>
                  <a:lnTo>
                    <a:pt x="0" y="0"/>
                  </a:lnTo>
                  <a:lnTo>
                    <a:pt x="6324" y="6320"/>
                  </a:lnTo>
                  <a:lnTo>
                    <a:pt x="9425" y="16479"/>
                  </a:lnTo>
                  <a:lnTo>
                    <a:pt x="15218" y="50508"/>
                  </a:lnTo>
                  <a:lnTo>
                    <a:pt x="33561" y="107287"/>
                  </a:lnTo>
                  <a:lnTo>
                    <a:pt x="36618" y="119382"/>
                  </a:lnTo>
                  <a:lnTo>
                    <a:pt x="47625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55"/>
            <p:cNvSpPr/>
            <p:nvPr>
              <p:custDataLst>
                <p:tags r:id="rId16"/>
              </p:custDataLst>
            </p:nvPr>
          </p:nvSpPr>
          <p:spPr>
            <a:xfrm>
              <a:off x="9370216" y="2012156"/>
              <a:ext cx="178595" cy="200383"/>
            </a:xfrm>
            <a:custGeom>
              <a:avLst/>
              <a:gdLst/>
              <a:ahLst/>
              <a:cxnLst/>
              <a:rect l="0" t="0" r="0" b="0"/>
              <a:pathLst>
                <a:path w="178595" h="200383">
                  <a:moveTo>
                    <a:pt x="0" y="47625"/>
                  </a:moveTo>
                  <a:lnTo>
                    <a:pt x="0" y="47625"/>
                  </a:lnTo>
                  <a:lnTo>
                    <a:pt x="6324" y="53946"/>
                  </a:lnTo>
                  <a:lnTo>
                    <a:pt x="9425" y="64104"/>
                  </a:lnTo>
                  <a:lnTo>
                    <a:pt x="14702" y="84699"/>
                  </a:lnTo>
                  <a:lnTo>
                    <a:pt x="39854" y="138986"/>
                  </a:lnTo>
                  <a:lnTo>
                    <a:pt x="69838" y="176287"/>
                  </a:lnTo>
                  <a:lnTo>
                    <a:pt x="80870" y="184183"/>
                  </a:lnTo>
                  <a:lnTo>
                    <a:pt x="94519" y="192156"/>
                  </a:lnTo>
                  <a:lnTo>
                    <a:pt x="102864" y="197851"/>
                  </a:lnTo>
                  <a:lnTo>
                    <a:pt x="110982" y="200382"/>
                  </a:lnTo>
                  <a:lnTo>
                    <a:pt x="113676" y="199734"/>
                  </a:lnTo>
                  <a:lnTo>
                    <a:pt x="115472" y="197979"/>
                  </a:lnTo>
                  <a:lnTo>
                    <a:pt x="116669" y="195486"/>
                  </a:lnTo>
                  <a:lnTo>
                    <a:pt x="118790" y="193824"/>
                  </a:lnTo>
                  <a:lnTo>
                    <a:pt x="124675" y="191977"/>
                  </a:lnTo>
                  <a:lnTo>
                    <a:pt x="126774" y="190162"/>
                  </a:lnTo>
                  <a:lnTo>
                    <a:pt x="138785" y="162096"/>
                  </a:lnTo>
                  <a:lnTo>
                    <a:pt x="149038" y="104238"/>
                  </a:lnTo>
                  <a:lnTo>
                    <a:pt x="155770" y="45273"/>
                  </a:lnTo>
                  <a:lnTo>
                    <a:pt x="169462" y="12233"/>
                  </a:lnTo>
                  <a:lnTo>
                    <a:pt x="17859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56"/>
            <p:cNvSpPr/>
            <p:nvPr>
              <p:custDataLst>
                <p:tags r:id="rId17"/>
              </p:custDataLst>
            </p:nvPr>
          </p:nvSpPr>
          <p:spPr>
            <a:xfrm>
              <a:off x="9096373" y="1821656"/>
              <a:ext cx="71438" cy="333376"/>
            </a:xfrm>
            <a:custGeom>
              <a:avLst/>
              <a:gdLst/>
              <a:ahLst/>
              <a:cxnLst/>
              <a:rect l="0" t="0" r="0" b="0"/>
              <a:pathLst>
                <a:path w="71438" h="333376">
                  <a:moveTo>
                    <a:pt x="0" y="0"/>
                  </a:moveTo>
                  <a:lnTo>
                    <a:pt x="0" y="0"/>
                  </a:lnTo>
                  <a:lnTo>
                    <a:pt x="1324" y="41393"/>
                  </a:lnTo>
                  <a:lnTo>
                    <a:pt x="9425" y="78830"/>
                  </a:lnTo>
                  <a:lnTo>
                    <a:pt x="17740" y="130077"/>
                  </a:lnTo>
                  <a:lnTo>
                    <a:pt x="32119" y="187923"/>
                  </a:lnTo>
                  <a:lnTo>
                    <a:pt x="43767" y="234569"/>
                  </a:lnTo>
                  <a:lnTo>
                    <a:pt x="57195" y="288303"/>
                  </a:lnTo>
                  <a:lnTo>
                    <a:pt x="71437" y="333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57"/>
            <p:cNvSpPr/>
            <p:nvPr>
              <p:custDataLst>
                <p:tags r:id="rId18"/>
              </p:custDataLst>
            </p:nvPr>
          </p:nvSpPr>
          <p:spPr>
            <a:xfrm>
              <a:off x="8834435" y="2000802"/>
              <a:ext cx="201707" cy="295018"/>
            </a:xfrm>
            <a:custGeom>
              <a:avLst/>
              <a:gdLst/>
              <a:ahLst/>
              <a:cxnLst/>
              <a:rect l="0" t="0" r="0" b="0"/>
              <a:pathLst>
                <a:path w="201707" h="295018">
                  <a:moveTo>
                    <a:pt x="0" y="225667"/>
                  </a:moveTo>
                  <a:lnTo>
                    <a:pt x="0" y="225667"/>
                  </a:lnTo>
                  <a:lnTo>
                    <a:pt x="16574" y="225667"/>
                  </a:lnTo>
                  <a:lnTo>
                    <a:pt x="34310" y="219346"/>
                  </a:lnTo>
                  <a:lnTo>
                    <a:pt x="91840" y="179597"/>
                  </a:lnTo>
                  <a:lnTo>
                    <a:pt x="145554" y="137109"/>
                  </a:lnTo>
                  <a:lnTo>
                    <a:pt x="186397" y="79010"/>
                  </a:lnTo>
                  <a:lnTo>
                    <a:pt x="197078" y="64179"/>
                  </a:lnTo>
                  <a:lnTo>
                    <a:pt x="200828" y="51407"/>
                  </a:lnTo>
                  <a:lnTo>
                    <a:pt x="201706" y="43266"/>
                  </a:lnTo>
                  <a:lnTo>
                    <a:pt x="198568" y="35239"/>
                  </a:lnTo>
                  <a:lnTo>
                    <a:pt x="172906" y="5732"/>
                  </a:lnTo>
                  <a:lnTo>
                    <a:pt x="165924" y="2241"/>
                  </a:lnTo>
                  <a:lnTo>
                    <a:pt x="150663" y="0"/>
                  </a:lnTo>
                  <a:lnTo>
                    <a:pt x="142810" y="3221"/>
                  </a:lnTo>
                  <a:lnTo>
                    <a:pt x="138863" y="5932"/>
                  </a:lnTo>
                  <a:lnTo>
                    <a:pt x="114842" y="12929"/>
                  </a:lnTo>
                  <a:lnTo>
                    <a:pt x="100321" y="30048"/>
                  </a:lnTo>
                  <a:lnTo>
                    <a:pt x="62080" y="86484"/>
                  </a:lnTo>
                  <a:lnTo>
                    <a:pt x="44161" y="137467"/>
                  </a:lnTo>
                  <a:lnTo>
                    <a:pt x="29206" y="188989"/>
                  </a:lnTo>
                  <a:lnTo>
                    <a:pt x="24524" y="243032"/>
                  </a:lnTo>
                  <a:lnTo>
                    <a:pt x="30347" y="268589"/>
                  </a:lnTo>
                  <a:lnTo>
                    <a:pt x="33460" y="274125"/>
                  </a:lnTo>
                  <a:lnTo>
                    <a:pt x="36860" y="277816"/>
                  </a:lnTo>
                  <a:lnTo>
                    <a:pt x="57038" y="292409"/>
                  </a:lnTo>
                  <a:lnTo>
                    <a:pt x="69890" y="295017"/>
                  </a:lnTo>
                  <a:lnTo>
                    <a:pt x="84421" y="292649"/>
                  </a:lnTo>
                  <a:lnTo>
                    <a:pt x="142236" y="267591"/>
                  </a:lnTo>
                  <a:lnTo>
                    <a:pt x="154781" y="2613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10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26695" y="1186552"/>
            <a:ext cx="9993209" cy="62620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0"/>
          <a:stretch>
            <a:fillRect/>
          </a:stretch>
        </p:blipFill>
        <p:spPr>
          <a:xfrm>
            <a:off x="685800" y="2887579"/>
            <a:ext cx="10743472" cy="290362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MARTInkShape-301"/>
          <p:cNvSpPr/>
          <p:nvPr>
            <p:custDataLst>
              <p:tags r:id="rId1"/>
            </p:custDataLst>
          </p:nvPr>
        </p:nvSpPr>
        <p:spPr>
          <a:xfrm>
            <a:off x="2821781" y="5572125"/>
            <a:ext cx="8024813" cy="142876"/>
          </a:xfrm>
          <a:custGeom>
            <a:avLst/>
            <a:gdLst/>
            <a:ahLst/>
            <a:cxnLst/>
            <a:rect l="0" t="0" r="0" b="0"/>
            <a:pathLst>
              <a:path w="8024813" h="142876">
                <a:moveTo>
                  <a:pt x="0" y="83343"/>
                </a:moveTo>
                <a:lnTo>
                  <a:pt x="0" y="83343"/>
                </a:lnTo>
                <a:lnTo>
                  <a:pt x="43395" y="73092"/>
                </a:lnTo>
                <a:lnTo>
                  <a:pt x="100501" y="71534"/>
                </a:lnTo>
                <a:lnTo>
                  <a:pt x="158295" y="71437"/>
                </a:lnTo>
                <a:lnTo>
                  <a:pt x="212550" y="71437"/>
                </a:lnTo>
                <a:lnTo>
                  <a:pt x="271295" y="71437"/>
                </a:lnTo>
                <a:lnTo>
                  <a:pt x="324195" y="71437"/>
                </a:lnTo>
                <a:lnTo>
                  <a:pt x="381807" y="71437"/>
                </a:lnTo>
                <a:lnTo>
                  <a:pt x="437760" y="71437"/>
                </a:lnTo>
                <a:lnTo>
                  <a:pt x="490876" y="71437"/>
                </a:lnTo>
                <a:lnTo>
                  <a:pt x="550241" y="71437"/>
                </a:lnTo>
                <a:lnTo>
                  <a:pt x="603399" y="71437"/>
                </a:lnTo>
                <a:lnTo>
                  <a:pt x="626847" y="70115"/>
                </a:lnTo>
                <a:lnTo>
                  <a:pt x="663276" y="61186"/>
                </a:lnTo>
                <a:lnTo>
                  <a:pt x="722773" y="59596"/>
                </a:lnTo>
                <a:lnTo>
                  <a:pt x="778203" y="59533"/>
                </a:lnTo>
                <a:lnTo>
                  <a:pt x="833456" y="59531"/>
                </a:lnTo>
                <a:lnTo>
                  <a:pt x="873128" y="58208"/>
                </a:lnTo>
                <a:lnTo>
                  <a:pt x="920750" y="48728"/>
                </a:lnTo>
                <a:lnTo>
                  <a:pt x="976312" y="47689"/>
                </a:lnTo>
                <a:lnTo>
                  <a:pt x="1016000" y="46310"/>
                </a:lnTo>
                <a:lnTo>
                  <a:pt x="1063625" y="36822"/>
                </a:lnTo>
                <a:lnTo>
                  <a:pt x="1119187" y="35783"/>
                </a:lnTo>
                <a:lnTo>
                  <a:pt x="1174750" y="35722"/>
                </a:lnTo>
                <a:lnTo>
                  <a:pt x="1228696" y="35718"/>
                </a:lnTo>
                <a:lnTo>
                  <a:pt x="1281416" y="35718"/>
                </a:lnTo>
                <a:lnTo>
                  <a:pt x="1337440" y="35718"/>
                </a:lnTo>
                <a:lnTo>
                  <a:pt x="1393274" y="35718"/>
                </a:lnTo>
                <a:lnTo>
                  <a:pt x="1452344" y="35718"/>
                </a:lnTo>
                <a:lnTo>
                  <a:pt x="1508112" y="35718"/>
                </a:lnTo>
                <a:lnTo>
                  <a:pt x="1566000" y="35718"/>
                </a:lnTo>
                <a:lnTo>
                  <a:pt x="1623122" y="35718"/>
                </a:lnTo>
                <a:lnTo>
                  <a:pt x="1678775" y="35718"/>
                </a:lnTo>
                <a:lnTo>
                  <a:pt x="1735830" y="35718"/>
                </a:lnTo>
                <a:lnTo>
                  <a:pt x="1777673" y="37041"/>
                </a:lnTo>
                <a:lnTo>
                  <a:pt x="1833544" y="46889"/>
                </a:lnTo>
                <a:lnTo>
                  <a:pt x="1890610" y="47560"/>
                </a:lnTo>
                <a:lnTo>
                  <a:pt x="1948511" y="47621"/>
                </a:lnTo>
                <a:lnTo>
                  <a:pt x="2005533" y="47625"/>
                </a:lnTo>
                <a:lnTo>
                  <a:pt x="2062646" y="47625"/>
                </a:lnTo>
                <a:lnTo>
                  <a:pt x="2112601" y="47625"/>
                </a:lnTo>
                <a:lnTo>
                  <a:pt x="2169795" y="47625"/>
                </a:lnTo>
                <a:lnTo>
                  <a:pt x="2226404" y="47625"/>
                </a:lnTo>
                <a:lnTo>
                  <a:pt x="2274330" y="46302"/>
                </a:lnTo>
                <a:lnTo>
                  <a:pt x="2326682" y="36822"/>
                </a:lnTo>
                <a:lnTo>
                  <a:pt x="2384086" y="35816"/>
                </a:lnTo>
                <a:lnTo>
                  <a:pt x="2440715" y="35724"/>
                </a:lnTo>
                <a:lnTo>
                  <a:pt x="2497824" y="35718"/>
                </a:lnTo>
                <a:lnTo>
                  <a:pt x="2555730" y="35718"/>
                </a:lnTo>
                <a:lnTo>
                  <a:pt x="2613738" y="25467"/>
                </a:lnTo>
                <a:lnTo>
                  <a:pt x="2672194" y="23909"/>
                </a:lnTo>
                <a:lnTo>
                  <a:pt x="2729388" y="22497"/>
                </a:lnTo>
                <a:lnTo>
                  <a:pt x="2786210" y="13010"/>
                </a:lnTo>
                <a:lnTo>
                  <a:pt x="2845370" y="11971"/>
                </a:lnTo>
                <a:lnTo>
                  <a:pt x="2872868" y="8398"/>
                </a:lnTo>
                <a:lnTo>
                  <a:pt x="2928197" y="737"/>
                </a:lnTo>
                <a:lnTo>
                  <a:pt x="2984456" y="43"/>
                </a:lnTo>
                <a:lnTo>
                  <a:pt x="3038442" y="3"/>
                </a:lnTo>
                <a:lnTo>
                  <a:pt x="3091165" y="0"/>
                </a:lnTo>
                <a:lnTo>
                  <a:pt x="3147190" y="0"/>
                </a:lnTo>
                <a:lnTo>
                  <a:pt x="3202780" y="0"/>
                </a:lnTo>
                <a:lnTo>
                  <a:pt x="3258343" y="0"/>
                </a:lnTo>
                <a:lnTo>
                  <a:pt x="3315229" y="0"/>
                </a:lnTo>
                <a:lnTo>
                  <a:pt x="3372334" y="0"/>
                </a:lnTo>
                <a:lnTo>
                  <a:pt x="3430574" y="0"/>
                </a:lnTo>
                <a:lnTo>
                  <a:pt x="3483394" y="0"/>
                </a:lnTo>
                <a:lnTo>
                  <a:pt x="3538593" y="0"/>
                </a:lnTo>
                <a:lnTo>
                  <a:pt x="3587523" y="0"/>
                </a:lnTo>
                <a:lnTo>
                  <a:pt x="3640520" y="0"/>
                </a:lnTo>
                <a:lnTo>
                  <a:pt x="3671326" y="1322"/>
                </a:lnTo>
                <a:lnTo>
                  <a:pt x="3718739" y="10802"/>
                </a:lnTo>
                <a:lnTo>
                  <a:pt x="3774282" y="11841"/>
                </a:lnTo>
                <a:lnTo>
                  <a:pt x="3829599" y="11904"/>
                </a:lnTo>
                <a:lnTo>
                  <a:pt x="3881656" y="11906"/>
                </a:lnTo>
                <a:lnTo>
                  <a:pt x="3921154" y="13229"/>
                </a:lnTo>
                <a:lnTo>
                  <a:pt x="3978305" y="23322"/>
                </a:lnTo>
                <a:lnTo>
                  <a:pt x="4036437" y="23793"/>
                </a:lnTo>
                <a:lnTo>
                  <a:pt x="4091794" y="23811"/>
                </a:lnTo>
                <a:lnTo>
                  <a:pt x="4104134" y="27339"/>
                </a:lnTo>
                <a:lnTo>
                  <a:pt x="4115351" y="31994"/>
                </a:lnTo>
                <a:lnTo>
                  <a:pt x="4167406" y="35501"/>
                </a:lnTo>
                <a:lnTo>
                  <a:pt x="4183160" y="36944"/>
                </a:lnTo>
                <a:lnTo>
                  <a:pt x="4229207" y="46884"/>
                </a:lnTo>
                <a:lnTo>
                  <a:pt x="4243699" y="48618"/>
                </a:lnTo>
                <a:lnTo>
                  <a:pt x="4282426" y="57833"/>
                </a:lnTo>
                <a:lnTo>
                  <a:pt x="4329669" y="60755"/>
                </a:lnTo>
                <a:lnTo>
                  <a:pt x="4366117" y="69769"/>
                </a:lnTo>
                <a:lnTo>
                  <a:pt x="4421216" y="72662"/>
                </a:lnTo>
                <a:lnTo>
                  <a:pt x="4468814" y="82231"/>
                </a:lnTo>
                <a:lnTo>
                  <a:pt x="4524619" y="83246"/>
                </a:lnTo>
                <a:lnTo>
                  <a:pt x="4583688" y="83338"/>
                </a:lnTo>
                <a:lnTo>
                  <a:pt x="4640936" y="83343"/>
                </a:lnTo>
                <a:lnTo>
                  <a:pt x="4694370" y="83343"/>
                </a:lnTo>
                <a:lnTo>
                  <a:pt x="4749838" y="83343"/>
                </a:lnTo>
                <a:lnTo>
                  <a:pt x="4807577" y="83343"/>
                </a:lnTo>
                <a:lnTo>
                  <a:pt x="4866950" y="83343"/>
                </a:lnTo>
                <a:lnTo>
                  <a:pt x="4926467" y="83343"/>
                </a:lnTo>
                <a:lnTo>
                  <a:pt x="4985997" y="83343"/>
                </a:lnTo>
                <a:lnTo>
                  <a:pt x="5015252" y="86871"/>
                </a:lnTo>
                <a:lnTo>
                  <a:pt x="5071098" y="94146"/>
                </a:lnTo>
                <a:lnTo>
                  <a:pt x="5121389" y="95104"/>
                </a:lnTo>
                <a:lnTo>
                  <a:pt x="5170020" y="104654"/>
                </a:lnTo>
                <a:lnTo>
                  <a:pt x="5219018" y="106826"/>
                </a:lnTo>
                <a:lnTo>
                  <a:pt x="5268686" y="107112"/>
                </a:lnTo>
                <a:lnTo>
                  <a:pt x="5328218" y="107152"/>
                </a:lnTo>
                <a:lnTo>
                  <a:pt x="5369605" y="108479"/>
                </a:lnTo>
                <a:lnTo>
                  <a:pt x="5422277" y="117958"/>
                </a:lnTo>
                <a:lnTo>
                  <a:pt x="5477525" y="118917"/>
                </a:lnTo>
                <a:lnTo>
                  <a:pt x="5515123" y="120357"/>
                </a:lnTo>
                <a:lnTo>
                  <a:pt x="5573565" y="129862"/>
                </a:lnTo>
                <a:lnTo>
                  <a:pt x="5625526" y="130823"/>
                </a:lnTo>
                <a:lnTo>
                  <a:pt x="5676514" y="130949"/>
                </a:lnTo>
                <a:lnTo>
                  <a:pt x="5728110" y="130966"/>
                </a:lnTo>
                <a:lnTo>
                  <a:pt x="5780275" y="130968"/>
                </a:lnTo>
                <a:lnTo>
                  <a:pt x="5834819" y="130968"/>
                </a:lnTo>
                <a:lnTo>
                  <a:pt x="5885511" y="130968"/>
                </a:lnTo>
                <a:lnTo>
                  <a:pt x="5941722" y="130968"/>
                </a:lnTo>
                <a:lnTo>
                  <a:pt x="5991392" y="130968"/>
                </a:lnTo>
                <a:lnTo>
                  <a:pt x="6047387" y="130968"/>
                </a:lnTo>
                <a:lnTo>
                  <a:pt x="6097698" y="130968"/>
                </a:lnTo>
                <a:lnTo>
                  <a:pt x="6146331" y="130968"/>
                </a:lnTo>
                <a:lnTo>
                  <a:pt x="6202190" y="130968"/>
                </a:lnTo>
                <a:lnTo>
                  <a:pt x="6252483" y="130968"/>
                </a:lnTo>
                <a:lnTo>
                  <a:pt x="6307009" y="130968"/>
                </a:lnTo>
                <a:lnTo>
                  <a:pt x="6359071" y="130968"/>
                </a:lnTo>
                <a:lnTo>
                  <a:pt x="6411297" y="130968"/>
                </a:lnTo>
                <a:lnTo>
                  <a:pt x="6465848" y="130968"/>
                </a:lnTo>
                <a:lnTo>
                  <a:pt x="6523401" y="130968"/>
                </a:lnTo>
                <a:lnTo>
                  <a:pt x="6573918" y="130968"/>
                </a:lnTo>
                <a:lnTo>
                  <a:pt x="6632000" y="130968"/>
                </a:lnTo>
                <a:lnTo>
                  <a:pt x="6691341" y="130968"/>
                </a:lnTo>
                <a:lnTo>
                  <a:pt x="6744527" y="130968"/>
                </a:lnTo>
                <a:lnTo>
                  <a:pt x="6799205" y="130968"/>
                </a:lnTo>
                <a:lnTo>
                  <a:pt x="6856773" y="130968"/>
                </a:lnTo>
                <a:lnTo>
                  <a:pt x="6907293" y="130968"/>
                </a:lnTo>
                <a:lnTo>
                  <a:pt x="6965375" y="130968"/>
                </a:lnTo>
                <a:lnTo>
                  <a:pt x="7016534" y="130968"/>
                </a:lnTo>
                <a:lnTo>
                  <a:pt x="7072807" y="130968"/>
                </a:lnTo>
                <a:lnTo>
                  <a:pt x="7131909" y="130968"/>
                </a:lnTo>
                <a:lnTo>
                  <a:pt x="7183201" y="130968"/>
                </a:lnTo>
                <a:lnTo>
                  <a:pt x="7239491" y="130968"/>
                </a:lnTo>
                <a:lnTo>
                  <a:pt x="7298596" y="130968"/>
                </a:lnTo>
                <a:lnTo>
                  <a:pt x="7349888" y="130968"/>
                </a:lnTo>
                <a:lnTo>
                  <a:pt x="7406178" y="130968"/>
                </a:lnTo>
                <a:lnTo>
                  <a:pt x="7455859" y="130968"/>
                </a:lnTo>
                <a:lnTo>
                  <a:pt x="7511856" y="130968"/>
                </a:lnTo>
                <a:lnTo>
                  <a:pt x="7562167" y="130968"/>
                </a:lnTo>
                <a:lnTo>
                  <a:pt x="7610800" y="140391"/>
                </a:lnTo>
                <a:lnTo>
                  <a:pt x="7666818" y="142657"/>
                </a:lnTo>
                <a:lnTo>
                  <a:pt x="7724602" y="142855"/>
                </a:lnTo>
                <a:lnTo>
                  <a:pt x="7778084" y="142873"/>
                </a:lnTo>
                <a:lnTo>
                  <a:pt x="7833556" y="142875"/>
                </a:lnTo>
                <a:lnTo>
                  <a:pt x="7885400" y="142875"/>
                </a:lnTo>
                <a:lnTo>
                  <a:pt x="7940727" y="142875"/>
                </a:lnTo>
                <a:lnTo>
                  <a:pt x="7997939" y="142875"/>
                </a:lnTo>
                <a:lnTo>
                  <a:pt x="8024812" y="1428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SMARTInkShape-Group51"/>
          <p:cNvGrpSpPr/>
          <p:nvPr/>
        </p:nvGrpSpPr>
        <p:grpSpPr>
          <a:xfrm>
            <a:off x="2083594" y="4929187"/>
            <a:ext cx="595313" cy="511956"/>
            <a:chOff x="2083594" y="4929187"/>
            <a:chExt cx="595313" cy="511956"/>
          </a:xfrm>
        </p:grpSpPr>
        <p:sp>
          <p:nvSpPr>
            <p:cNvPr id="3" name="SMARTInkShape-302"/>
            <p:cNvSpPr/>
            <p:nvPr>
              <p:custDataLst>
                <p:tags r:id="rId24"/>
              </p:custDataLst>
            </p:nvPr>
          </p:nvSpPr>
          <p:spPr>
            <a:xfrm>
              <a:off x="2512219" y="5107781"/>
              <a:ext cx="166688" cy="142876"/>
            </a:xfrm>
            <a:custGeom>
              <a:avLst/>
              <a:gdLst/>
              <a:ahLst/>
              <a:cxnLst/>
              <a:rect l="0" t="0" r="0" b="0"/>
              <a:pathLst>
                <a:path w="166688" h="142876">
                  <a:moveTo>
                    <a:pt x="0" y="0"/>
                  </a:moveTo>
                  <a:lnTo>
                    <a:pt x="0" y="0"/>
                  </a:lnTo>
                  <a:lnTo>
                    <a:pt x="11415" y="0"/>
                  </a:lnTo>
                  <a:lnTo>
                    <a:pt x="22114" y="10251"/>
                  </a:lnTo>
                  <a:lnTo>
                    <a:pt x="23309" y="17736"/>
                  </a:lnTo>
                  <a:lnTo>
                    <a:pt x="24800" y="19762"/>
                  </a:lnTo>
                  <a:lnTo>
                    <a:pt x="29984" y="22012"/>
                  </a:lnTo>
                  <a:lnTo>
                    <a:pt x="31895" y="23935"/>
                  </a:lnTo>
                  <a:lnTo>
                    <a:pt x="34019" y="29600"/>
                  </a:lnTo>
                  <a:lnTo>
                    <a:pt x="35908" y="31640"/>
                  </a:lnTo>
                  <a:lnTo>
                    <a:pt x="52141" y="41502"/>
                  </a:lnTo>
                  <a:lnTo>
                    <a:pt x="56247" y="48432"/>
                  </a:lnTo>
                  <a:lnTo>
                    <a:pt x="59394" y="55921"/>
                  </a:lnTo>
                  <a:lnTo>
                    <a:pt x="65203" y="63660"/>
                  </a:lnTo>
                  <a:lnTo>
                    <a:pt x="72194" y="67981"/>
                  </a:lnTo>
                  <a:lnTo>
                    <a:pt x="79711" y="71224"/>
                  </a:lnTo>
                  <a:lnTo>
                    <a:pt x="107176" y="91942"/>
                  </a:lnTo>
                  <a:lnTo>
                    <a:pt x="111138" y="93045"/>
                  </a:lnTo>
                  <a:lnTo>
                    <a:pt x="113779" y="95103"/>
                  </a:lnTo>
                  <a:lnTo>
                    <a:pt x="118820" y="102997"/>
                  </a:lnTo>
                  <a:lnTo>
                    <a:pt x="143093" y="116337"/>
                  </a:lnTo>
                  <a:lnTo>
                    <a:pt x="146989" y="117245"/>
                  </a:lnTo>
                  <a:lnTo>
                    <a:pt x="149586" y="119174"/>
                  </a:lnTo>
                  <a:lnTo>
                    <a:pt x="151318" y="121782"/>
                  </a:lnTo>
                  <a:lnTo>
                    <a:pt x="154565" y="128209"/>
                  </a:lnTo>
                  <a:lnTo>
                    <a:pt x="166687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03"/>
            <p:cNvSpPr/>
            <p:nvPr>
              <p:custDataLst>
                <p:tags r:id="rId25"/>
              </p:custDataLst>
            </p:nvPr>
          </p:nvSpPr>
          <p:spPr>
            <a:xfrm>
              <a:off x="2464594" y="5155406"/>
              <a:ext cx="7938" cy="1"/>
            </a:xfrm>
            <a:custGeom>
              <a:avLst/>
              <a:gdLst/>
              <a:ahLst/>
              <a:cxnLst/>
              <a:rect l="0" t="0" r="0" b="0"/>
              <a:pathLst>
                <a:path w="7938" h="1">
                  <a:moveTo>
                    <a:pt x="0" y="0"/>
                  </a:moveTo>
                  <a:lnTo>
                    <a:pt x="0" y="0"/>
                  </a:lnTo>
                  <a:lnTo>
                    <a:pt x="793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04"/>
            <p:cNvSpPr/>
            <p:nvPr>
              <p:custDataLst>
                <p:tags r:id="rId26"/>
              </p:custDataLst>
            </p:nvPr>
          </p:nvSpPr>
          <p:spPr>
            <a:xfrm>
              <a:off x="2143186" y="5072063"/>
              <a:ext cx="309502" cy="369080"/>
            </a:xfrm>
            <a:custGeom>
              <a:avLst/>
              <a:gdLst/>
              <a:ahLst/>
              <a:cxnLst/>
              <a:rect l="0" t="0" r="0" b="0"/>
              <a:pathLst>
                <a:path w="309502" h="369080">
                  <a:moveTo>
                    <a:pt x="166626" y="23812"/>
                  </a:moveTo>
                  <a:lnTo>
                    <a:pt x="166626" y="23812"/>
                  </a:lnTo>
                  <a:lnTo>
                    <a:pt x="166626" y="13561"/>
                  </a:lnTo>
                  <a:lnTo>
                    <a:pt x="165304" y="13009"/>
                  </a:lnTo>
                  <a:lnTo>
                    <a:pt x="160306" y="12396"/>
                  </a:lnTo>
                  <a:lnTo>
                    <a:pt x="158444" y="10910"/>
                  </a:lnTo>
                  <a:lnTo>
                    <a:pt x="156375" y="5730"/>
                  </a:lnTo>
                  <a:lnTo>
                    <a:pt x="154500" y="3819"/>
                  </a:lnTo>
                  <a:lnTo>
                    <a:pt x="143347" y="148"/>
                  </a:lnTo>
                  <a:lnTo>
                    <a:pt x="113320" y="0"/>
                  </a:lnTo>
                  <a:lnTo>
                    <a:pt x="106334" y="3527"/>
                  </a:lnTo>
                  <a:lnTo>
                    <a:pt x="102619" y="6320"/>
                  </a:lnTo>
                  <a:lnTo>
                    <a:pt x="98491" y="12951"/>
                  </a:lnTo>
                  <a:lnTo>
                    <a:pt x="95334" y="20308"/>
                  </a:lnTo>
                  <a:lnTo>
                    <a:pt x="49980" y="72490"/>
                  </a:lnTo>
                  <a:lnTo>
                    <a:pt x="23963" y="122682"/>
                  </a:lnTo>
                  <a:lnTo>
                    <a:pt x="2303" y="179725"/>
                  </a:lnTo>
                  <a:lnTo>
                    <a:pt x="0" y="219371"/>
                  </a:lnTo>
                  <a:lnTo>
                    <a:pt x="1303" y="221653"/>
                  </a:lnTo>
                  <a:lnTo>
                    <a:pt x="3494" y="223175"/>
                  </a:lnTo>
                  <a:lnTo>
                    <a:pt x="10196" y="225617"/>
                  </a:lnTo>
                  <a:lnTo>
                    <a:pt x="28272" y="226165"/>
                  </a:lnTo>
                  <a:lnTo>
                    <a:pt x="35903" y="222667"/>
                  </a:lnTo>
                  <a:lnTo>
                    <a:pt x="43704" y="218025"/>
                  </a:lnTo>
                  <a:lnTo>
                    <a:pt x="55534" y="214089"/>
                  </a:lnTo>
                  <a:lnTo>
                    <a:pt x="115033" y="160063"/>
                  </a:lnTo>
                  <a:lnTo>
                    <a:pt x="122970" y="157128"/>
                  </a:lnTo>
                  <a:lnTo>
                    <a:pt x="125616" y="155023"/>
                  </a:lnTo>
                  <a:lnTo>
                    <a:pt x="130211" y="144735"/>
                  </a:lnTo>
                  <a:lnTo>
                    <a:pt x="134126" y="143702"/>
                  </a:lnTo>
                  <a:lnTo>
                    <a:pt x="137022" y="143426"/>
                  </a:lnTo>
                  <a:lnTo>
                    <a:pt x="138953" y="144565"/>
                  </a:lnTo>
                  <a:lnTo>
                    <a:pt x="140240" y="146647"/>
                  </a:lnTo>
                  <a:lnTo>
                    <a:pt x="142305" y="153174"/>
                  </a:lnTo>
                  <a:lnTo>
                    <a:pt x="134531" y="165291"/>
                  </a:lnTo>
                  <a:lnTo>
                    <a:pt x="127442" y="223539"/>
                  </a:lnTo>
                  <a:lnTo>
                    <a:pt x="122753" y="232965"/>
                  </a:lnTo>
                  <a:lnTo>
                    <a:pt x="120669" y="241564"/>
                  </a:lnTo>
                  <a:lnTo>
                    <a:pt x="130461" y="299466"/>
                  </a:lnTo>
                  <a:lnTo>
                    <a:pt x="134237" y="308602"/>
                  </a:lnTo>
                  <a:lnTo>
                    <a:pt x="151485" y="333290"/>
                  </a:lnTo>
                  <a:lnTo>
                    <a:pt x="154605" y="341274"/>
                  </a:lnTo>
                  <a:lnTo>
                    <a:pt x="160401" y="349233"/>
                  </a:lnTo>
                  <a:lnTo>
                    <a:pt x="167388" y="353651"/>
                  </a:lnTo>
                  <a:lnTo>
                    <a:pt x="174902" y="356939"/>
                  </a:lnTo>
                  <a:lnTo>
                    <a:pt x="186570" y="364904"/>
                  </a:lnTo>
                  <a:lnTo>
                    <a:pt x="198406" y="367852"/>
                  </a:lnTo>
                  <a:lnTo>
                    <a:pt x="238102" y="369079"/>
                  </a:lnTo>
                  <a:lnTo>
                    <a:pt x="248223" y="365559"/>
                  </a:lnTo>
                  <a:lnTo>
                    <a:pt x="281652" y="337205"/>
                  </a:lnTo>
                  <a:lnTo>
                    <a:pt x="292283" y="325396"/>
                  </a:lnTo>
                  <a:lnTo>
                    <a:pt x="309501" y="2857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05"/>
            <p:cNvSpPr/>
            <p:nvPr>
              <p:custDataLst>
                <p:tags r:id="rId27"/>
              </p:custDataLst>
            </p:nvPr>
          </p:nvSpPr>
          <p:spPr>
            <a:xfrm>
              <a:off x="2083594" y="4929187"/>
              <a:ext cx="11907" cy="95251"/>
            </a:xfrm>
            <a:custGeom>
              <a:avLst/>
              <a:gdLst/>
              <a:ahLst/>
              <a:cxnLst/>
              <a:rect l="0" t="0" r="0" b="0"/>
              <a:pathLst>
                <a:path w="11907" h="95251">
                  <a:moveTo>
                    <a:pt x="11906" y="0"/>
                  </a:moveTo>
                  <a:lnTo>
                    <a:pt x="11906" y="0"/>
                  </a:lnTo>
                  <a:lnTo>
                    <a:pt x="5585" y="0"/>
                  </a:lnTo>
                  <a:lnTo>
                    <a:pt x="3723" y="1323"/>
                  </a:lnTo>
                  <a:lnTo>
                    <a:pt x="2482" y="3528"/>
                  </a:lnTo>
                  <a:lnTo>
                    <a:pt x="490" y="16572"/>
                  </a:lnTo>
                  <a:lnTo>
                    <a:pt x="2" y="7433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52"/>
          <p:cNvGrpSpPr/>
          <p:nvPr/>
        </p:nvGrpSpPr>
        <p:grpSpPr>
          <a:xfrm>
            <a:off x="4538156" y="4310062"/>
            <a:ext cx="1331463" cy="1071537"/>
            <a:chOff x="4538156" y="4310062"/>
            <a:chExt cx="1331463" cy="1071537"/>
          </a:xfrm>
        </p:grpSpPr>
        <p:sp>
          <p:nvSpPr>
            <p:cNvPr id="12" name="SMARTInkShape-306"/>
            <p:cNvSpPr/>
            <p:nvPr>
              <p:custDataLst>
                <p:tags r:id="rId8"/>
              </p:custDataLst>
            </p:nvPr>
          </p:nvSpPr>
          <p:spPr>
            <a:xfrm>
              <a:off x="4538156" y="5002292"/>
              <a:ext cx="212438" cy="248299"/>
            </a:xfrm>
            <a:custGeom>
              <a:avLst/>
              <a:gdLst/>
              <a:ahLst/>
              <a:cxnLst/>
              <a:rect l="0" t="0" r="0" b="0"/>
              <a:pathLst>
                <a:path w="212438" h="248299">
                  <a:moveTo>
                    <a:pt x="164812" y="22145"/>
                  </a:moveTo>
                  <a:lnTo>
                    <a:pt x="164812" y="22145"/>
                  </a:lnTo>
                  <a:lnTo>
                    <a:pt x="164812" y="11895"/>
                  </a:lnTo>
                  <a:lnTo>
                    <a:pt x="163490" y="11343"/>
                  </a:lnTo>
                  <a:lnTo>
                    <a:pt x="148241" y="10384"/>
                  </a:lnTo>
                  <a:lnTo>
                    <a:pt x="145827" y="9013"/>
                  </a:lnTo>
                  <a:lnTo>
                    <a:pt x="144218" y="6776"/>
                  </a:lnTo>
                  <a:lnTo>
                    <a:pt x="143145" y="3962"/>
                  </a:lnTo>
                  <a:lnTo>
                    <a:pt x="141108" y="2085"/>
                  </a:lnTo>
                  <a:lnTo>
                    <a:pt x="135315" y="0"/>
                  </a:lnTo>
                  <a:lnTo>
                    <a:pt x="131918" y="767"/>
                  </a:lnTo>
                  <a:lnTo>
                    <a:pt x="116962" y="7976"/>
                  </a:lnTo>
                  <a:lnTo>
                    <a:pt x="101687" y="13096"/>
                  </a:lnTo>
                  <a:lnTo>
                    <a:pt x="83932" y="22992"/>
                  </a:lnTo>
                  <a:lnTo>
                    <a:pt x="27038" y="67135"/>
                  </a:lnTo>
                  <a:lnTo>
                    <a:pt x="15658" y="85894"/>
                  </a:lnTo>
                  <a:lnTo>
                    <a:pt x="7615" y="104754"/>
                  </a:lnTo>
                  <a:lnTo>
                    <a:pt x="2343" y="113100"/>
                  </a:lnTo>
                  <a:lnTo>
                    <a:pt x="0" y="121219"/>
                  </a:lnTo>
                  <a:lnTo>
                    <a:pt x="698" y="123913"/>
                  </a:lnTo>
                  <a:lnTo>
                    <a:pt x="2486" y="125709"/>
                  </a:lnTo>
                  <a:lnTo>
                    <a:pt x="5001" y="126907"/>
                  </a:lnTo>
                  <a:lnTo>
                    <a:pt x="6678" y="129028"/>
                  </a:lnTo>
                  <a:lnTo>
                    <a:pt x="8541" y="134912"/>
                  </a:lnTo>
                  <a:lnTo>
                    <a:pt x="10361" y="137011"/>
                  </a:lnTo>
                  <a:lnTo>
                    <a:pt x="20152" y="140655"/>
                  </a:lnTo>
                  <a:lnTo>
                    <a:pt x="27728" y="141044"/>
                  </a:lnTo>
                  <a:lnTo>
                    <a:pt x="34654" y="137607"/>
                  </a:lnTo>
                  <a:lnTo>
                    <a:pt x="42141" y="132993"/>
                  </a:lnTo>
                  <a:lnTo>
                    <a:pt x="53794" y="129073"/>
                  </a:lnTo>
                  <a:lnTo>
                    <a:pt x="91025" y="95886"/>
                  </a:lnTo>
                  <a:lnTo>
                    <a:pt x="95858" y="94607"/>
                  </a:lnTo>
                  <a:lnTo>
                    <a:pt x="105233" y="93588"/>
                  </a:lnTo>
                  <a:lnTo>
                    <a:pt x="95026" y="103834"/>
                  </a:lnTo>
                  <a:lnTo>
                    <a:pt x="93394" y="162392"/>
                  </a:lnTo>
                  <a:lnTo>
                    <a:pt x="94698" y="215653"/>
                  </a:lnTo>
                  <a:lnTo>
                    <a:pt x="105501" y="242639"/>
                  </a:lnTo>
                  <a:lnTo>
                    <a:pt x="108073" y="244547"/>
                  </a:lnTo>
                  <a:lnTo>
                    <a:pt x="114460" y="246668"/>
                  </a:lnTo>
                  <a:lnTo>
                    <a:pt x="145017" y="248298"/>
                  </a:lnTo>
                  <a:lnTo>
                    <a:pt x="152928" y="244807"/>
                  </a:lnTo>
                  <a:lnTo>
                    <a:pt x="197689" y="214935"/>
                  </a:lnTo>
                  <a:lnTo>
                    <a:pt x="212437" y="1888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07"/>
            <p:cNvSpPr/>
            <p:nvPr>
              <p:custDataLst>
                <p:tags r:id="rId9"/>
              </p:custDataLst>
            </p:nvPr>
          </p:nvSpPr>
          <p:spPr>
            <a:xfrm>
              <a:off x="4822031" y="4941093"/>
              <a:ext cx="95251" cy="176225"/>
            </a:xfrm>
            <a:custGeom>
              <a:avLst/>
              <a:gdLst/>
              <a:ahLst/>
              <a:cxnLst/>
              <a:rect l="0" t="0" r="0" b="0"/>
              <a:pathLst>
                <a:path w="95251" h="176225">
                  <a:moveTo>
                    <a:pt x="0" y="0"/>
                  </a:moveTo>
                  <a:lnTo>
                    <a:pt x="0" y="0"/>
                  </a:lnTo>
                  <a:lnTo>
                    <a:pt x="0" y="6321"/>
                  </a:lnTo>
                  <a:lnTo>
                    <a:pt x="3528" y="12952"/>
                  </a:lnTo>
                  <a:lnTo>
                    <a:pt x="8183" y="20309"/>
                  </a:lnTo>
                  <a:lnTo>
                    <a:pt x="30794" y="75883"/>
                  </a:lnTo>
                  <a:lnTo>
                    <a:pt x="41391" y="115157"/>
                  </a:lnTo>
                  <a:lnTo>
                    <a:pt x="56228" y="141839"/>
                  </a:lnTo>
                  <a:lnTo>
                    <a:pt x="59386" y="150352"/>
                  </a:lnTo>
                  <a:lnTo>
                    <a:pt x="81141" y="176224"/>
                  </a:lnTo>
                  <a:lnTo>
                    <a:pt x="83198" y="175691"/>
                  </a:lnTo>
                  <a:lnTo>
                    <a:pt x="95250" y="1666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08"/>
            <p:cNvSpPr/>
            <p:nvPr>
              <p:custDataLst>
                <p:tags r:id="rId10"/>
              </p:custDataLst>
            </p:nvPr>
          </p:nvSpPr>
          <p:spPr>
            <a:xfrm>
              <a:off x="4917281" y="4857750"/>
              <a:ext cx="119063" cy="166688"/>
            </a:xfrm>
            <a:custGeom>
              <a:avLst/>
              <a:gdLst/>
              <a:ahLst/>
              <a:cxnLst/>
              <a:rect l="0" t="0" r="0" b="0"/>
              <a:pathLst>
                <a:path w="119063" h="166688">
                  <a:moveTo>
                    <a:pt x="0" y="0"/>
                  </a:moveTo>
                  <a:lnTo>
                    <a:pt x="0" y="0"/>
                  </a:lnTo>
                  <a:lnTo>
                    <a:pt x="6321" y="6320"/>
                  </a:lnTo>
                  <a:lnTo>
                    <a:pt x="9424" y="12951"/>
                  </a:lnTo>
                  <a:lnTo>
                    <a:pt x="10251" y="16571"/>
                  </a:lnTo>
                  <a:lnTo>
                    <a:pt x="18226" y="24122"/>
                  </a:lnTo>
                  <a:lnTo>
                    <a:pt x="27944" y="31888"/>
                  </a:lnTo>
                  <a:lnTo>
                    <a:pt x="55825" y="86458"/>
                  </a:lnTo>
                  <a:lnTo>
                    <a:pt x="95255" y="142056"/>
                  </a:lnTo>
                  <a:lnTo>
                    <a:pt x="119062" y="1666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09"/>
            <p:cNvSpPr/>
            <p:nvPr>
              <p:custDataLst>
                <p:tags r:id="rId11"/>
              </p:custDataLst>
            </p:nvPr>
          </p:nvSpPr>
          <p:spPr>
            <a:xfrm>
              <a:off x="5084114" y="4869864"/>
              <a:ext cx="118742" cy="118649"/>
            </a:xfrm>
            <a:custGeom>
              <a:avLst/>
              <a:gdLst/>
              <a:ahLst/>
              <a:cxnLst/>
              <a:rect l="0" t="0" r="0" b="0"/>
              <a:pathLst>
                <a:path w="118742" h="118649">
                  <a:moveTo>
                    <a:pt x="11761" y="35511"/>
                  </a:moveTo>
                  <a:lnTo>
                    <a:pt x="11761" y="35511"/>
                  </a:lnTo>
                  <a:lnTo>
                    <a:pt x="11761" y="45762"/>
                  </a:lnTo>
                  <a:lnTo>
                    <a:pt x="10438" y="46313"/>
                  </a:lnTo>
                  <a:lnTo>
                    <a:pt x="5440" y="46927"/>
                  </a:lnTo>
                  <a:lnTo>
                    <a:pt x="3578" y="48413"/>
                  </a:lnTo>
                  <a:lnTo>
                    <a:pt x="345" y="57625"/>
                  </a:lnTo>
                  <a:lnTo>
                    <a:pt x="0" y="65141"/>
                  </a:lnTo>
                  <a:lnTo>
                    <a:pt x="3447" y="72051"/>
                  </a:lnTo>
                  <a:lnTo>
                    <a:pt x="8066" y="79532"/>
                  </a:lnTo>
                  <a:lnTo>
                    <a:pt x="11989" y="91181"/>
                  </a:lnTo>
                  <a:lnTo>
                    <a:pt x="28189" y="110931"/>
                  </a:lnTo>
                  <a:lnTo>
                    <a:pt x="35819" y="115333"/>
                  </a:lnTo>
                  <a:lnTo>
                    <a:pt x="51496" y="118159"/>
                  </a:lnTo>
                  <a:lnTo>
                    <a:pt x="63369" y="118648"/>
                  </a:lnTo>
                  <a:lnTo>
                    <a:pt x="71298" y="115235"/>
                  </a:lnTo>
                  <a:lnTo>
                    <a:pt x="97996" y="98535"/>
                  </a:lnTo>
                  <a:lnTo>
                    <a:pt x="112144" y="79104"/>
                  </a:lnTo>
                  <a:lnTo>
                    <a:pt x="115907" y="67673"/>
                  </a:lnTo>
                  <a:lnTo>
                    <a:pt x="118741" y="32031"/>
                  </a:lnTo>
                  <a:lnTo>
                    <a:pt x="115311" y="23822"/>
                  </a:lnTo>
                  <a:lnTo>
                    <a:pt x="110700" y="15763"/>
                  </a:lnTo>
                  <a:lnTo>
                    <a:pt x="108650" y="7773"/>
                  </a:lnTo>
                  <a:lnTo>
                    <a:pt x="106781" y="5112"/>
                  </a:lnTo>
                  <a:lnTo>
                    <a:pt x="104212" y="3339"/>
                  </a:lnTo>
                  <a:lnTo>
                    <a:pt x="97830" y="1369"/>
                  </a:lnTo>
                  <a:lnTo>
                    <a:pt x="79066" y="0"/>
                  </a:lnTo>
                  <a:lnTo>
                    <a:pt x="71219" y="3412"/>
                  </a:lnTo>
                  <a:lnTo>
                    <a:pt x="63322" y="8015"/>
                  </a:lnTo>
                  <a:lnTo>
                    <a:pt x="55403" y="10061"/>
                  </a:lnTo>
                  <a:lnTo>
                    <a:pt x="52762" y="11930"/>
                  </a:lnTo>
                  <a:lnTo>
                    <a:pt x="51001" y="14499"/>
                  </a:lnTo>
                  <a:lnTo>
                    <a:pt x="48523" y="24435"/>
                  </a:lnTo>
                  <a:lnTo>
                    <a:pt x="47686" y="33323"/>
                  </a:lnTo>
                  <a:lnTo>
                    <a:pt x="46294" y="34052"/>
                  </a:lnTo>
                  <a:lnTo>
                    <a:pt x="35573" y="355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10"/>
            <p:cNvSpPr/>
            <p:nvPr>
              <p:custDataLst>
                <p:tags r:id="rId12"/>
              </p:custDataLst>
            </p:nvPr>
          </p:nvSpPr>
          <p:spPr>
            <a:xfrm>
              <a:off x="5274468" y="4750593"/>
              <a:ext cx="83152" cy="142876"/>
            </a:xfrm>
            <a:custGeom>
              <a:avLst/>
              <a:gdLst/>
              <a:ahLst/>
              <a:cxnLst/>
              <a:rect l="0" t="0" r="0" b="0"/>
              <a:pathLst>
                <a:path w="83152" h="142876">
                  <a:moveTo>
                    <a:pt x="23813" y="0"/>
                  </a:moveTo>
                  <a:lnTo>
                    <a:pt x="23813" y="0"/>
                  </a:lnTo>
                  <a:lnTo>
                    <a:pt x="1698" y="0"/>
                  </a:lnTo>
                  <a:lnTo>
                    <a:pt x="1133" y="1324"/>
                  </a:lnTo>
                  <a:lnTo>
                    <a:pt x="0" y="45809"/>
                  </a:lnTo>
                  <a:lnTo>
                    <a:pt x="1324" y="46414"/>
                  </a:lnTo>
                  <a:lnTo>
                    <a:pt x="43698" y="48939"/>
                  </a:lnTo>
                  <a:lnTo>
                    <a:pt x="57185" y="57876"/>
                  </a:lnTo>
                  <a:lnTo>
                    <a:pt x="68574" y="59205"/>
                  </a:lnTo>
                  <a:lnTo>
                    <a:pt x="75898" y="59386"/>
                  </a:lnTo>
                  <a:lnTo>
                    <a:pt x="78380" y="60758"/>
                  </a:lnTo>
                  <a:lnTo>
                    <a:pt x="80035" y="62995"/>
                  </a:lnTo>
                  <a:lnTo>
                    <a:pt x="82691" y="69770"/>
                  </a:lnTo>
                  <a:lnTo>
                    <a:pt x="83151" y="77265"/>
                  </a:lnTo>
                  <a:lnTo>
                    <a:pt x="79730" y="84170"/>
                  </a:lnTo>
                  <a:lnTo>
                    <a:pt x="75124" y="91649"/>
                  </a:lnTo>
                  <a:lnTo>
                    <a:pt x="71207" y="103297"/>
                  </a:lnTo>
                  <a:lnTo>
                    <a:pt x="35719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11"/>
            <p:cNvSpPr/>
            <p:nvPr>
              <p:custDataLst>
                <p:tags r:id="rId13"/>
              </p:custDataLst>
            </p:nvPr>
          </p:nvSpPr>
          <p:spPr>
            <a:xfrm>
              <a:off x="4905375" y="5143500"/>
              <a:ext cx="176891" cy="238099"/>
            </a:xfrm>
            <a:custGeom>
              <a:avLst/>
              <a:gdLst/>
              <a:ahLst/>
              <a:cxnLst/>
              <a:rect l="0" t="0" r="0" b="0"/>
              <a:pathLst>
                <a:path w="176891" h="238099">
                  <a:moveTo>
                    <a:pt x="0" y="142875"/>
                  </a:moveTo>
                  <a:lnTo>
                    <a:pt x="0" y="142875"/>
                  </a:lnTo>
                  <a:lnTo>
                    <a:pt x="0" y="149195"/>
                  </a:lnTo>
                  <a:lnTo>
                    <a:pt x="3528" y="155826"/>
                  </a:lnTo>
                  <a:lnTo>
                    <a:pt x="8182" y="163183"/>
                  </a:lnTo>
                  <a:lnTo>
                    <a:pt x="12126" y="174762"/>
                  </a:lnTo>
                  <a:lnTo>
                    <a:pt x="39851" y="206380"/>
                  </a:lnTo>
                  <a:lnTo>
                    <a:pt x="47697" y="210786"/>
                  </a:lnTo>
                  <a:lnTo>
                    <a:pt x="51641" y="211962"/>
                  </a:lnTo>
                  <a:lnTo>
                    <a:pt x="59553" y="220323"/>
                  </a:lnTo>
                  <a:lnTo>
                    <a:pt x="63514" y="226257"/>
                  </a:lnTo>
                  <a:lnTo>
                    <a:pt x="68801" y="230213"/>
                  </a:lnTo>
                  <a:lnTo>
                    <a:pt x="87560" y="235781"/>
                  </a:lnTo>
                  <a:lnTo>
                    <a:pt x="134894" y="238098"/>
                  </a:lnTo>
                  <a:lnTo>
                    <a:pt x="142856" y="234585"/>
                  </a:lnTo>
                  <a:lnTo>
                    <a:pt x="146831" y="231796"/>
                  </a:lnTo>
                  <a:lnTo>
                    <a:pt x="151248" y="225169"/>
                  </a:lnTo>
                  <a:lnTo>
                    <a:pt x="165446" y="182302"/>
                  </a:lnTo>
                  <a:lnTo>
                    <a:pt x="167643" y="161466"/>
                  </a:lnTo>
                  <a:lnTo>
                    <a:pt x="176890" y="122866"/>
                  </a:lnTo>
                  <a:lnTo>
                    <a:pt x="166368" y="75641"/>
                  </a:lnTo>
                  <a:lnTo>
                    <a:pt x="152048" y="36545"/>
                  </a:lnTo>
                  <a:lnTo>
                    <a:pt x="133160" y="14306"/>
                  </a:lnTo>
                  <a:lnTo>
                    <a:pt x="131943" y="9445"/>
                  </a:lnTo>
                  <a:lnTo>
                    <a:pt x="1309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12"/>
            <p:cNvSpPr/>
            <p:nvPr>
              <p:custDataLst>
                <p:tags r:id="rId14"/>
              </p:custDataLst>
            </p:nvPr>
          </p:nvSpPr>
          <p:spPr>
            <a:xfrm>
              <a:off x="5131607" y="5131593"/>
              <a:ext cx="107083" cy="130970"/>
            </a:xfrm>
            <a:custGeom>
              <a:avLst/>
              <a:gdLst/>
              <a:ahLst/>
              <a:cxnLst/>
              <a:rect l="0" t="0" r="0" b="0"/>
              <a:pathLst>
                <a:path w="107083" h="130970">
                  <a:moveTo>
                    <a:pt x="23799" y="0"/>
                  </a:moveTo>
                  <a:lnTo>
                    <a:pt x="23799" y="0"/>
                  </a:lnTo>
                  <a:lnTo>
                    <a:pt x="17478" y="0"/>
                  </a:lnTo>
                  <a:lnTo>
                    <a:pt x="15616" y="1323"/>
                  </a:lnTo>
                  <a:lnTo>
                    <a:pt x="14375" y="3528"/>
                  </a:lnTo>
                  <a:lnTo>
                    <a:pt x="13548" y="6321"/>
                  </a:lnTo>
                  <a:lnTo>
                    <a:pt x="11673" y="8182"/>
                  </a:lnTo>
                  <a:lnTo>
                    <a:pt x="6063" y="10251"/>
                  </a:lnTo>
                  <a:lnTo>
                    <a:pt x="4037" y="12126"/>
                  </a:lnTo>
                  <a:lnTo>
                    <a:pt x="1787" y="17737"/>
                  </a:lnTo>
                  <a:lnTo>
                    <a:pt x="0" y="53264"/>
                  </a:lnTo>
                  <a:lnTo>
                    <a:pt x="1318" y="55352"/>
                  </a:lnTo>
                  <a:lnTo>
                    <a:pt x="3520" y="56746"/>
                  </a:lnTo>
                  <a:lnTo>
                    <a:pt x="12113" y="59165"/>
                  </a:lnTo>
                  <a:lnTo>
                    <a:pt x="34640" y="59483"/>
                  </a:lnTo>
                  <a:lnTo>
                    <a:pt x="45374" y="55983"/>
                  </a:lnTo>
                  <a:lnTo>
                    <a:pt x="54554" y="51339"/>
                  </a:lnTo>
                  <a:lnTo>
                    <a:pt x="75262" y="48114"/>
                  </a:lnTo>
                  <a:lnTo>
                    <a:pt x="99194" y="47668"/>
                  </a:lnTo>
                  <a:lnTo>
                    <a:pt x="101844" y="48977"/>
                  </a:lnTo>
                  <a:lnTo>
                    <a:pt x="103610" y="51172"/>
                  </a:lnTo>
                  <a:lnTo>
                    <a:pt x="105573" y="57140"/>
                  </a:lnTo>
                  <a:lnTo>
                    <a:pt x="107082" y="77123"/>
                  </a:lnTo>
                  <a:lnTo>
                    <a:pt x="103588" y="84107"/>
                  </a:lnTo>
                  <a:lnTo>
                    <a:pt x="88153" y="103289"/>
                  </a:lnTo>
                  <a:lnTo>
                    <a:pt x="80755" y="119083"/>
                  </a:lnTo>
                  <a:lnTo>
                    <a:pt x="73267" y="128621"/>
                  </a:lnTo>
                  <a:lnTo>
                    <a:pt x="68716" y="129926"/>
                  </a:lnTo>
                  <a:lnTo>
                    <a:pt x="59518" y="1309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13"/>
            <p:cNvSpPr/>
            <p:nvPr>
              <p:custDataLst>
                <p:tags r:id="rId15"/>
              </p:custDataLst>
            </p:nvPr>
          </p:nvSpPr>
          <p:spPr>
            <a:xfrm>
              <a:off x="5250656" y="4988718"/>
              <a:ext cx="95251" cy="130970"/>
            </a:xfrm>
            <a:custGeom>
              <a:avLst/>
              <a:gdLst/>
              <a:ahLst/>
              <a:cxnLst/>
              <a:rect l="0" t="0" r="0" b="0"/>
              <a:pathLst>
                <a:path w="95251" h="130970">
                  <a:moveTo>
                    <a:pt x="0" y="0"/>
                  </a:moveTo>
                  <a:lnTo>
                    <a:pt x="0" y="0"/>
                  </a:lnTo>
                  <a:lnTo>
                    <a:pt x="6321" y="0"/>
                  </a:lnTo>
                  <a:lnTo>
                    <a:pt x="8183" y="1323"/>
                  </a:lnTo>
                  <a:lnTo>
                    <a:pt x="9424" y="3528"/>
                  </a:lnTo>
                  <a:lnTo>
                    <a:pt x="10251" y="6321"/>
                  </a:lnTo>
                  <a:lnTo>
                    <a:pt x="21112" y="24123"/>
                  </a:lnTo>
                  <a:lnTo>
                    <a:pt x="22012" y="27988"/>
                  </a:lnTo>
                  <a:lnTo>
                    <a:pt x="57227" y="86825"/>
                  </a:lnTo>
                  <a:lnTo>
                    <a:pt x="65169" y="105395"/>
                  </a:lnTo>
                  <a:lnTo>
                    <a:pt x="68582" y="109951"/>
                  </a:lnTo>
                  <a:lnTo>
                    <a:pt x="78382" y="117686"/>
                  </a:lnTo>
                  <a:lnTo>
                    <a:pt x="82691" y="128959"/>
                  </a:lnTo>
                  <a:lnTo>
                    <a:pt x="95250" y="1309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14"/>
            <p:cNvSpPr/>
            <p:nvPr>
              <p:custDataLst>
                <p:tags r:id="rId16"/>
              </p:custDataLst>
            </p:nvPr>
          </p:nvSpPr>
          <p:spPr>
            <a:xfrm>
              <a:off x="5274468" y="5036343"/>
              <a:ext cx="83345" cy="83345"/>
            </a:xfrm>
            <a:custGeom>
              <a:avLst/>
              <a:gdLst/>
              <a:ahLst/>
              <a:cxnLst/>
              <a:rect l="0" t="0" r="0" b="0"/>
              <a:pathLst>
                <a:path w="83345" h="83345">
                  <a:moveTo>
                    <a:pt x="0" y="83344"/>
                  </a:moveTo>
                  <a:lnTo>
                    <a:pt x="0" y="83344"/>
                  </a:lnTo>
                  <a:lnTo>
                    <a:pt x="0" y="77024"/>
                  </a:lnTo>
                  <a:lnTo>
                    <a:pt x="1324" y="75162"/>
                  </a:lnTo>
                  <a:lnTo>
                    <a:pt x="3528" y="73921"/>
                  </a:lnTo>
                  <a:lnTo>
                    <a:pt x="6321" y="73094"/>
                  </a:lnTo>
                  <a:lnTo>
                    <a:pt x="8183" y="71218"/>
                  </a:lnTo>
                  <a:lnTo>
                    <a:pt x="14699" y="58704"/>
                  </a:lnTo>
                  <a:lnTo>
                    <a:pt x="22408" y="51227"/>
                  </a:lnTo>
                  <a:lnTo>
                    <a:pt x="833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15"/>
            <p:cNvSpPr/>
            <p:nvPr>
              <p:custDataLst>
                <p:tags r:id="rId17"/>
              </p:custDataLst>
            </p:nvPr>
          </p:nvSpPr>
          <p:spPr>
            <a:xfrm>
              <a:off x="5417343" y="4929189"/>
              <a:ext cx="83345" cy="106591"/>
            </a:xfrm>
            <a:custGeom>
              <a:avLst/>
              <a:gdLst/>
              <a:ahLst/>
              <a:cxnLst/>
              <a:rect l="0" t="0" r="0" b="0"/>
              <a:pathLst>
                <a:path w="83345" h="106591">
                  <a:moveTo>
                    <a:pt x="0" y="59529"/>
                  </a:moveTo>
                  <a:lnTo>
                    <a:pt x="0" y="59529"/>
                  </a:lnTo>
                  <a:lnTo>
                    <a:pt x="6321" y="59529"/>
                  </a:lnTo>
                  <a:lnTo>
                    <a:pt x="8183" y="60852"/>
                  </a:lnTo>
                  <a:lnTo>
                    <a:pt x="9423" y="63057"/>
                  </a:lnTo>
                  <a:lnTo>
                    <a:pt x="11864" y="71290"/>
                  </a:lnTo>
                  <a:lnTo>
                    <a:pt x="11906" y="53353"/>
                  </a:lnTo>
                  <a:lnTo>
                    <a:pt x="15434" y="46642"/>
                  </a:lnTo>
                  <a:lnTo>
                    <a:pt x="31668" y="26638"/>
                  </a:lnTo>
                  <a:lnTo>
                    <a:pt x="33919" y="19335"/>
                  </a:lnTo>
                  <a:lnTo>
                    <a:pt x="33196" y="15535"/>
                  </a:lnTo>
                  <a:lnTo>
                    <a:pt x="23852" y="59"/>
                  </a:lnTo>
                  <a:lnTo>
                    <a:pt x="12398" y="0"/>
                  </a:lnTo>
                  <a:lnTo>
                    <a:pt x="11907" y="51610"/>
                  </a:lnTo>
                  <a:lnTo>
                    <a:pt x="22158" y="85657"/>
                  </a:lnTo>
                  <a:lnTo>
                    <a:pt x="24033" y="88854"/>
                  </a:lnTo>
                  <a:lnTo>
                    <a:pt x="26605" y="90986"/>
                  </a:lnTo>
                  <a:lnTo>
                    <a:pt x="29643" y="92406"/>
                  </a:lnTo>
                  <a:lnTo>
                    <a:pt x="31668" y="94676"/>
                  </a:lnTo>
                  <a:lnTo>
                    <a:pt x="33919" y="100727"/>
                  </a:lnTo>
                  <a:lnTo>
                    <a:pt x="35842" y="102869"/>
                  </a:lnTo>
                  <a:lnTo>
                    <a:pt x="41507" y="105250"/>
                  </a:lnTo>
                  <a:lnTo>
                    <a:pt x="52134" y="106590"/>
                  </a:lnTo>
                  <a:lnTo>
                    <a:pt x="59772" y="103376"/>
                  </a:lnTo>
                  <a:lnTo>
                    <a:pt x="81006" y="85473"/>
                  </a:lnTo>
                  <a:lnTo>
                    <a:pt x="83344" y="714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16"/>
            <p:cNvSpPr/>
            <p:nvPr>
              <p:custDataLst>
                <p:tags r:id="rId18"/>
              </p:custDataLst>
            </p:nvPr>
          </p:nvSpPr>
          <p:spPr>
            <a:xfrm>
              <a:off x="5536406" y="4739178"/>
              <a:ext cx="83331" cy="189804"/>
            </a:xfrm>
            <a:custGeom>
              <a:avLst/>
              <a:gdLst/>
              <a:ahLst/>
              <a:cxnLst/>
              <a:rect l="0" t="0" r="0" b="0"/>
              <a:pathLst>
                <a:path w="83331" h="189804">
                  <a:moveTo>
                    <a:pt x="0" y="11415"/>
                  </a:moveTo>
                  <a:lnTo>
                    <a:pt x="0" y="11415"/>
                  </a:lnTo>
                  <a:lnTo>
                    <a:pt x="0" y="0"/>
                  </a:lnTo>
                  <a:lnTo>
                    <a:pt x="0" y="5975"/>
                  </a:lnTo>
                  <a:lnTo>
                    <a:pt x="1323" y="7789"/>
                  </a:lnTo>
                  <a:lnTo>
                    <a:pt x="6320" y="9804"/>
                  </a:lnTo>
                  <a:lnTo>
                    <a:pt x="8182" y="11664"/>
                  </a:lnTo>
                  <a:lnTo>
                    <a:pt x="14698" y="24155"/>
                  </a:lnTo>
                  <a:lnTo>
                    <a:pt x="59553" y="80377"/>
                  </a:lnTo>
                  <a:lnTo>
                    <a:pt x="66155" y="89690"/>
                  </a:lnTo>
                  <a:lnTo>
                    <a:pt x="69089" y="98239"/>
                  </a:lnTo>
                  <a:lnTo>
                    <a:pt x="71195" y="101048"/>
                  </a:lnTo>
                  <a:lnTo>
                    <a:pt x="79156" y="106324"/>
                  </a:lnTo>
                  <a:lnTo>
                    <a:pt x="83295" y="118407"/>
                  </a:lnTo>
                  <a:lnTo>
                    <a:pt x="83330" y="112202"/>
                  </a:lnTo>
                  <a:lnTo>
                    <a:pt x="82012" y="110356"/>
                  </a:lnTo>
                  <a:lnTo>
                    <a:pt x="77019" y="108306"/>
                  </a:lnTo>
                  <a:lnTo>
                    <a:pt x="75158" y="106436"/>
                  </a:lnTo>
                  <a:lnTo>
                    <a:pt x="73091" y="100831"/>
                  </a:lnTo>
                  <a:lnTo>
                    <a:pt x="71217" y="98807"/>
                  </a:lnTo>
                  <a:lnTo>
                    <a:pt x="47761" y="84061"/>
                  </a:lnTo>
                  <a:lnTo>
                    <a:pt x="41953" y="83390"/>
                  </a:lnTo>
                  <a:lnTo>
                    <a:pt x="39875" y="84534"/>
                  </a:lnTo>
                  <a:lnTo>
                    <a:pt x="38489" y="86619"/>
                  </a:lnTo>
                  <a:lnTo>
                    <a:pt x="37566" y="89333"/>
                  </a:lnTo>
                  <a:lnTo>
                    <a:pt x="26538" y="106996"/>
                  </a:lnTo>
                  <a:lnTo>
                    <a:pt x="23884" y="142393"/>
                  </a:lnTo>
                  <a:lnTo>
                    <a:pt x="23813" y="182072"/>
                  </a:lnTo>
                  <a:lnTo>
                    <a:pt x="25136" y="184718"/>
                  </a:lnTo>
                  <a:lnTo>
                    <a:pt x="27340" y="186482"/>
                  </a:lnTo>
                  <a:lnTo>
                    <a:pt x="33318" y="188442"/>
                  </a:lnTo>
                  <a:lnTo>
                    <a:pt x="45479" y="189803"/>
                  </a:lnTo>
                  <a:lnTo>
                    <a:pt x="59625" y="177871"/>
                  </a:lnTo>
                  <a:lnTo>
                    <a:pt x="71437" y="1661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17"/>
            <p:cNvSpPr/>
            <p:nvPr>
              <p:custDataLst>
                <p:tags r:id="rId19"/>
              </p:custDataLst>
            </p:nvPr>
          </p:nvSpPr>
          <p:spPr>
            <a:xfrm>
              <a:off x="5667524" y="4774450"/>
              <a:ext cx="71289" cy="104761"/>
            </a:xfrm>
            <a:custGeom>
              <a:avLst/>
              <a:gdLst/>
              <a:ahLst/>
              <a:cxnLst/>
              <a:rect l="0" t="0" r="0" b="0"/>
              <a:pathLst>
                <a:path w="71289" h="104761">
                  <a:moveTo>
                    <a:pt x="23663" y="47581"/>
                  </a:moveTo>
                  <a:lnTo>
                    <a:pt x="23663" y="47581"/>
                  </a:lnTo>
                  <a:lnTo>
                    <a:pt x="35526" y="47581"/>
                  </a:lnTo>
                  <a:lnTo>
                    <a:pt x="35565" y="37330"/>
                  </a:lnTo>
                  <a:lnTo>
                    <a:pt x="36890" y="36778"/>
                  </a:lnTo>
                  <a:lnTo>
                    <a:pt x="41889" y="36165"/>
                  </a:lnTo>
                  <a:lnTo>
                    <a:pt x="43752" y="34679"/>
                  </a:lnTo>
                  <a:lnTo>
                    <a:pt x="45820" y="29499"/>
                  </a:lnTo>
                  <a:lnTo>
                    <a:pt x="47330" y="14021"/>
                  </a:lnTo>
                  <a:lnTo>
                    <a:pt x="46056" y="13301"/>
                  </a:lnTo>
                  <a:lnTo>
                    <a:pt x="41112" y="12502"/>
                  </a:lnTo>
                  <a:lnTo>
                    <a:pt x="39265" y="10966"/>
                  </a:lnTo>
                  <a:lnTo>
                    <a:pt x="37212" y="5731"/>
                  </a:lnTo>
                  <a:lnTo>
                    <a:pt x="35341" y="3806"/>
                  </a:lnTo>
                  <a:lnTo>
                    <a:pt x="25463" y="463"/>
                  </a:lnTo>
                  <a:lnTo>
                    <a:pt x="13570" y="0"/>
                  </a:lnTo>
                  <a:lnTo>
                    <a:pt x="12965" y="1309"/>
                  </a:lnTo>
                  <a:lnTo>
                    <a:pt x="12294" y="6290"/>
                  </a:lnTo>
                  <a:lnTo>
                    <a:pt x="10792" y="8147"/>
                  </a:lnTo>
                  <a:lnTo>
                    <a:pt x="5595" y="10211"/>
                  </a:lnTo>
                  <a:lnTo>
                    <a:pt x="3680" y="13407"/>
                  </a:lnTo>
                  <a:lnTo>
                    <a:pt x="187" y="42877"/>
                  </a:lnTo>
                  <a:lnTo>
                    <a:pt x="0" y="51223"/>
                  </a:lnTo>
                  <a:lnTo>
                    <a:pt x="3445" y="59342"/>
                  </a:lnTo>
                  <a:lnTo>
                    <a:pt x="8063" y="67360"/>
                  </a:lnTo>
                  <a:lnTo>
                    <a:pt x="11986" y="79312"/>
                  </a:lnTo>
                  <a:lnTo>
                    <a:pt x="28185" y="99172"/>
                  </a:lnTo>
                  <a:lnTo>
                    <a:pt x="35815" y="103583"/>
                  </a:lnTo>
                  <a:lnTo>
                    <a:pt x="39702" y="104760"/>
                  </a:lnTo>
                  <a:lnTo>
                    <a:pt x="43616" y="104221"/>
                  </a:lnTo>
                  <a:lnTo>
                    <a:pt x="57044" y="96655"/>
                  </a:lnTo>
                  <a:lnTo>
                    <a:pt x="71288" y="83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18"/>
            <p:cNvSpPr/>
            <p:nvPr>
              <p:custDataLst>
                <p:tags r:id="rId20"/>
              </p:custDataLst>
            </p:nvPr>
          </p:nvSpPr>
          <p:spPr>
            <a:xfrm>
              <a:off x="5810249" y="4702968"/>
              <a:ext cx="59370" cy="130970"/>
            </a:xfrm>
            <a:custGeom>
              <a:avLst/>
              <a:gdLst/>
              <a:ahLst/>
              <a:cxnLst/>
              <a:rect l="0" t="0" r="0" b="0"/>
              <a:pathLst>
                <a:path w="59370" h="130970">
                  <a:moveTo>
                    <a:pt x="0" y="0"/>
                  </a:moveTo>
                  <a:lnTo>
                    <a:pt x="0" y="0"/>
                  </a:lnTo>
                  <a:lnTo>
                    <a:pt x="0" y="18082"/>
                  </a:lnTo>
                  <a:lnTo>
                    <a:pt x="1324" y="19993"/>
                  </a:lnTo>
                  <a:lnTo>
                    <a:pt x="3528" y="21266"/>
                  </a:lnTo>
                  <a:lnTo>
                    <a:pt x="6322" y="22115"/>
                  </a:lnTo>
                  <a:lnTo>
                    <a:pt x="23706" y="35839"/>
                  </a:lnTo>
                  <a:lnTo>
                    <a:pt x="29498" y="41505"/>
                  </a:lnTo>
                  <a:lnTo>
                    <a:pt x="36482" y="44905"/>
                  </a:lnTo>
                  <a:lnTo>
                    <a:pt x="40196" y="45812"/>
                  </a:lnTo>
                  <a:lnTo>
                    <a:pt x="42673" y="47739"/>
                  </a:lnTo>
                  <a:lnTo>
                    <a:pt x="56760" y="71677"/>
                  </a:lnTo>
                  <a:lnTo>
                    <a:pt x="59369" y="88982"/>
                  </a:lnTo>
                  <a:lnTo>
                    <a:pt x="55931" y="95992"/>
                  </a:lnTo>
                  <a:lnTo>
                    <a:pt x="53163" y="99714"/>
                  </a:lnTo>
                  <a:lnTo>
                    <a:pt x="46559" y="103849"/>
                  </a:lnTo>
                  <a:lnTo>
                    <a:pt x="39214" y="107010"/>
                  </a:lnTo>
                  <a:lnTo>
                    <a:pt x="27642" y="114904"/>
                  </a:lnTo>
                  <a:lnTo>
                    <a:pt x="14241" y="118515"/>
                  </a:lnTo>
                  <a:lnTo>
                    <a:pt x="0" y="1309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19"/>
            <p:cNvSpPr/>
            <p:nvPr>
              <p:custDataLst>
                <p:tags r:id="rId21"/>
              </p:custDataLst>
            </p:nvPr>
          </p:nvSpPr>
          <p:spPr>
            <a:xfrm>
              <a:off x="5371371" y="4369593"/>
              <a:ext cx="34067" cy="381001"/>
            </a:xfrm>
            <a:custGeom>
              <a:avLst/>
              <a:gdLst/>
              <a:ahLst/>
              <a:cxnLst/>
              <a:rect l="0" t="0" r="0" b="0"/>
              <a:pathLst>
                <a:path w="34067" h="381001">
                  <a:moveTo>
                    <a:pt x="34066" y="0"/>
                  </a:moveTo>
                  <a:lnTo>
                    <a:pt x="34066" y="0"/>
                  </a:lnTo>
                  <a:lnTo>
                    <a:pt x="34066" y="16572"/>
                  </a:lnTo>
                  <a:lnTo>
                    <a:pt x="22896" y="71775"/>
                  </a:lnTo>
                  <a:lnTo>
                    <a:pt x="20934" y="120675"/>
                  </a:lnTo>
                  <a:lnTo>
                    <a:pt x="11921" y="178807"/>
                  </a:lnTo>
                  <a:lnTo>
                    <a:pt x="10473" y="238153"/>
                  </a:lnTo>
                  <a:lnTo>
                    <a:pt x="6791" y="270325"/>
                  </a:lnTo>
                  <a:lnTo>
                    <a:pt x="15" y="304899"/>
                  </a:lnTo>
                  <a:lnTo>
                    <a:pt x="0" y="337207"/>
                  </a:lnTo>
                  <a:lnTo>
                    <a:pt x="10254" y="381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20"/>
            <p:cNvSpPr/>
            <p:nvPr>
              <p:custDataLst>
                <p:tags r:id="rId22"/>
              </p:custDataLst>
            </p:nvPr>
          </p:nvSpPr>
          <p:spPr>
            <a:xfrm>
              <a:off x="5465473" y="4500562"/>
              <a:ext cx="106653" cy="113516"/>
            </a:xfrm>
            <a:custGeom>
              <a:avLst/>
              <a:gdLst/>
              <a:ahLst/>
              <a:cxnLst/>
              <a:rect l="0" t="0" r="0" b="0"/>
              <a:pathLst>
                <a:path w="106653" h="113516">
                  <a:moveTo>
                    <a:pt x="47120" y="0"/>
                  </a:moveTo>
                  <a:lnTo>
                    <a:pt x="47120" y="0"/>
                  </a:lnTo>
                  <a:lnTo>
                    <a:pt x="35360" y="0"/>
                  </a:lnTo>
                  <a:lnTo>
                    <a:pt x="28937" y="6321"/>
                  </a:lnTo>
                  <a:lnTo>
                    <a:pt x="25810" y="12952"/>
                  </a:lnTo>
                  <a:lnTo>
                    <a:pt x="24976" y="16572"/>
                  </a:lnTo>
                  <a:lnTo>
                    <a:pt x="15455" y="33211"/>
                  </a:lnTo>
                  <a:lnTo>
                    <a:pt x="8111" y="80134"/>
                  </a:lnTo>
                  <a:lnTo>
                    <a:pt x="3325" y="89855"/>
                  </a:lnTo>
                  <a:lnTo>
                    <a:pt x="0" y="104617"/>
                  </a:lnTo>
                  <a:lnTo>
                    <a:pt x="5966" y="112725"/>
                  </a:lnTo>
                  <a:lnTo>
                    <a:pt x="7777" y="113515"/>
                  </a:lnTo>
                  <a:lnTo>
                    <a:pt x="8986" y="112718"/>
                  </a:lnTo>
                  <a:lnTo>
                    <a:pt x="9791" y="110864"/>
                  </a:lnTo>
                  <a:lnTo>
                    <a:pt x="11651" y="109628"/>
                  </a:lnTo>
                  <a:lnTo>
                    <a:pt x="17245" y="108255"/>
                  </a:lnTo>
                  <a:lnTo>
                    <a:pt x="19266" y="106566"/>
                  </a:lnTo>
                  <a:lnTo>
                    <a:pt x="29096" y="90681"/>
                  </a:lnTo>
                  <a:lnTo>
                    <a:pt x="39722" y="79198"/>
                  </a:lnTo>
                  <a:lnTo>
                    <a:pt x="43833" y="67832"/>
                  </a:lnTo>
                  <a:lnTo>
                    <a:pt x="46982" y="55282"/>
                  </a:lnTo>
                  <a:lnTo>
                    <a:pt x="56255" y="36448"/>
                  </a:lnTo>
                  <a:lnTo>
                    <a:pt x="59118" y="28105"/>
                  </a:lnTo>
                  <a:lnTo>
                    <a:pt x="69116" y="14301"/>
                  </a:lnTo>
                  <a:lnTo>
                    <a:pt x="70395" y="6295"/>
                  </a:lnTo>
                  <a:lnTo>
                    <a:pt x="71897" y="5520"/>
                  </a:lnTo>
                  <a:lnTo>
                    <a:pt x="74222" y="6326"/>
                  </a:lnTo>
                  <a:lnTo>
                    <a:pt x="81137" y="10804"/>
                  </a:lnTo>
                  <a:lnTo>
                    <a:pt x="82083" y="14945"/>
                  </a:lnTo>
                  <a:lnTo>
                    <a:pt x="82690" y="28382"/>
                  </a:lnTo>
                  <a:lnTo>
                    <a:pt x="84062" y="30828"/>
                  </a:lnTo>
                  <a:lnTo>
                    <a:pt x="86300" y="32458"/>
                  </a:lnTo>
                  <a:lnTo>
                    <a:pt x="89115" y="33545"/>
                  </a:lnTo>
                  <a:lnTo>
                    <a:pt x="90992" y="35593"/>
                  </a:lnTo>
                  <a:lnTo>
                    <a:pt x="97532" y="48384"/>
                  </a:lnTo>
                  <a:lnTo>
                    <a:pt x="106652" y="595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21"/>
            <p:cNvSpPr/>
            <p:nvPr>
              <p:custDataLst>
                <p:tags r:id="rId23"/>
              </p:custDataLst>
            </p:nvPr>
          </p:nvSpPr>
          <p:spPr>
            <a:xfrm>
              <a:off x="5667422" y="4310062"/>
              <a:ext cx="82601" cy="190501"/>
            </a:xfrm>
            <a:custGeom>
              <a:avLst/>
              <a:gdLst/>
              <a:ahLst/>
              <a:cxnLst/>
              <a:rect l="0" t="0" r="0" b="0"/>
              <a:pathLst>
                <a:path w="82601" h="190501">
                  <a:moveTo>
                    <a:pt x="35671" y="0"/>
                  </a:moveTo>
                  <a:lnTo>
                    <a:pt x="35671" y="0"/>
                  </a:lnTo>
                  <a:lnTo>
                    <a:pt x="17590" y="18082"/>
                  </a:lnTo>
                  <a:lnTo>
                    <a:pt x="14406" y="24794"/>
                  </a:lnTo>
                  <a:lnTo>
                    <a:pt x="13557" y="28435"/>
                  </a:lnTo>
                  <a:lnTo>
                    <a:pt x="1156" y="47419"/>
                  </a:lnTo>
                  <a:lnTo>
                    <a:pt x="0" y="69233"/>
                  </a:lnTo>
                  <a:lnTo>
                    <a:pt x="1306" y="69968"/>
                  </a:lnTo>
                  <a:lnTo>
                    <a:pt x="55547" y="72760"/>
                  </a:lnTo>
                  <a:lnTo>
                    <a:pt x="71396" y="80861"/>
                  </a:lnTo>
                  <a:lnTo>
                    <a:pt x="75363" y="81689"/>
                  </a:lnTo>
                  <a:lnTo>
                    <a:pt x="78007" y="83564"/>
                  </a:lnTo>
                  <a:lnTo>
                    <a:pt x="79770" y="86136"/>
                  </a:lnTo>
                  <a:lnTo>
                    <a:pt x="82251" y="96078"/>
                  </a:lnTo>
                  <a:lnTo>
                    <a:pt x="82600" y="99771"/>
                  </a:lnTo>
                  <a:lnTo>
                    <a:pt x="79459" y="107401"/>
                  </a:lnTo>
                  <a:lnTo>
                    <a:pt x="74976" y="115203"/>
                  </a:lnTo>
                  <a:lnTo>
                    <a:pt x="56193" y="172481"/>
                  </a:lnTo>
                  <a:lnTo>
                    <a:pt x="47578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53"/>
          <p:cNvGrpSpPr/>
          <p:nvPr/>
        </p:nvGrpSpPr>
        <p:grpSpPr>
          <a:xfrm>
            <a:off x="10691957" y="4941093"/>
            <a:ext cx="499918" cy="331515"/>
            <a:chOff x="10691957" y="4941093"/>
            <a:chExt cx="499918" cy="331515"/>
          </a:xfrm>
        </p:grpSpPr>
        <p:sp>
          <p:nvSpPr>
            <p:cNvPr id="29" name="SMARTInkShape-322"/>
            <p:cNvSpPr/>
            <p:nvPr>
              <p:custDataLst>
                <p:tags r:id="rId4"/>
              </p:custDataLst>
            </p:nvPr>
          </p:nvSpPr>
          <p:spPr>
            <a:xfrm>
              <a:off x="10810874" y="5048263"/>
              <a:ext cx="381001" cy="71425"/>
            </a:xfrm>
            <a:custGeom>
              <a:avLst/>
              <a:gdLst/>
              <a:ahLst/>
              <a:cxnLst/>
              <a:rect l="0" t="0" r="0" b="0"/>
              <a:pathLst>
                <a:path w="381001" h="71425">
                  <a:moveTo>
                    <a:pt x="381000" y="11893"/>
                  </a:moveTo>
                  <a:lnTo>
                    <a:pt x="381000" y="11893"/>
                  </a:lnTo>
                  <a:lnTo>
                    <a:pt x="364428" y="11893"/>
                  </a:lnTo>
                  <a:lnTo>
                    <a:pt x="362015" y="10570"/>
                  </a:lnTo>
                  <a:lnTo>
                    <a:pt x="360405" y="8366"/>
                  </a:lnTo>
                  <a:lnTo>
                    <a:pt x="359333" y="5573"/>
                  </a:lnTo>
                  <a:lnTo>
                    <a:pt x="357296" y="3711"/>
                  </a:lnTo>
                  <a:lnTo>
                    <a:pt x="351504" y="1642"/>
                  </a:lnTo>
                  <a:lnTo>
                    <a:pt x="305582" y="0"/>
                  </a:lnTo>
                  <a:lnTo>
                    <a:pt x="297650" y="3520"/>
                  </a:lnTo>
                  <a:lnTo>
                    <a:pt x="293684" y="6311"/>
                  </a:lnTo>
                  <a:lnTo>
                    <a:pt x="275459" y="10239"/>
                  </a:lnTo>
                  <a:lnTo>
                    <a:pt x="241098" y="13120"/>
                  </a:lnTo>
                  <a:lnTo>
                    <a:pt x="212043" y="22131"/>
                  </a:lnTo>
                  <a:lnTo>
                    <a:pt x="156933" y="23756"/>
                  </a:lnTo>
                  <a:lnTo>
                    <a:pt x="145594" y="27308"/>
                  </a:lnTo>
                  <a:lnTo>
                    <a:pt x="134823" y="31973"/>
                  </a:lnTo>
                  <a:lnTo>
                    <a:pt x="100428" y="36701"/>
                  </a:lnTo>
                  <a:lnTo>
                    <a:pt x="86348" y="43791"/>
                  </a:lnTo>
                  <a:lnTo>
                    <a:pt x="52729" y="48599"/>
                  </a:lnTo>
                  <a:lnTo>
                    <a:pt x="38700" y="55695"/>
                  </a:lnTo>
                  <a:lnTo>
                    <a:pt x="19698" y="59709"/>
                  </a:lnTo>
                  <a:lnTo>
                    <a:pt x="0" y="714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23"/>
            <p:cNvSpPr/>
            <p:nvPr>
              <p:custDataLst>
                <p:tags r:id="rId5"/>
              </p:custDataLst>
            </p:nvPr>
          </p:nvSpPr>
          <p:spPr>
            <a:xfrm>
              <a:off x="10846593" y="4941093"/>
              <a:ext cx="47613" cy="331515"/>
            </a:xfrm>
            <a:custGeom>
              <a:avLst/>
              <a:gdLst/>
              <a:ahLst/>
              <a:cxnLst/>
              <a:rect l="0" t="0" r="0" b="0"/>
              <a:pathLst>
                <a:path w="47613" h="331515">
                  <a:moveTo>
                    <a:pt x="0" y="0"/>
                  </a:moveTo>
                  <a:lnTo>
                    <a:pt x="0" y="0"/>
                  </a:lnTo>
                  <a:lnTo>
                    <a:pt x="11762" y="0"/>
                  </a:lnTo>
                  <a:lnTo>
                    <a:pt x="11906" y="56918"/>
                  </a:lnTo>
                  <a:lnTo>
                    <a:pt x="13229" y="91504"/>
                  </a:lnTo>
                  <a:lnTo>
                    <a:pt x="22158" y="121231"/>
                  </a:lnTo>
                  <a:lnTo>
                    <a:pt x="16626" y="146734"/>
                  </a:lnTo>
                  <a:lnTo>
                    <a:pt x="23706" y="204673"/>
                  </a:lnTo>
                  <a:lnTo>
                    <a:pt x="25115" y="230097"/>
                  </a:lnTo>
                  <a:lnTo>
                    <a:pt x="34061" y="253466"/>
                  </a:lnTo>
                  <a:lnTo>
                    <a:pt x="37013" y="293679"/>
                  </a:lnTo>
                  <a:lnTo>
                    <a:pt x="45137" y="309562"/>
                  </a:lnTo>
                  <a:lnTo>
                    <a:pt x="47582" y="331514"/>
                  </a:lnTo>
                  <a:lnTo>
                    <a:pt x="47612" y="326503"/>
                  </a:lnTo>
                  <a:lnTo>
                    <a:pt x="46293" y="324825"/>
                  </a:lnTo>
                  <a:lnTo>
                    <a:pt x="35719" y="3214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24"/>
            <p:cNvSpPr/>
            <p:nvPr>
              <p:custDataLst>
                <p:tags r:id="rId6"/>
              </p:custDataLst>
            </p:nvPr>
          </p:nvSpPr>
          <p:spPr>
            <a:xfrm>
              <a:off x="10691957" y="5000625"/>
              <a:ext cx="249887" cy="238126"/>
            </a:xfrm>
            <a:custGeom>
              <a:avLst/>
              <a:gdLst/>
              <a:ahLst/>
              <a:cxnLst/>
              <a:rect l="0" t="0" r="0" b="0"/>
              <a:pathLst>
                <a:path w="249887" h="238126">
                  <a:moveTo>
                    <a:pt x="11761" y="238125"/>
                  </a:moveTo>
                  <a:lnTo>
                    <a:pt x="11761" y="238125"/>
                  </a:lnTo>
                  <a:lnTo>
                    <a:pt x="5441" y="238125"/>
                  </a:lnTo>
                  <a:lnTo>
                    <a:pt x="3579" y="236802"/>
                  </a:lnTo>
                  <a:lnTo>
                    <a:pt x="2338" y="234597"/>
                  </a:lnTo>
                  <a:lnTo>
                    <a:pt x="0" y="226709"/>
                  </a:lnTo>
                  <a:lnTo>
                    <a:pt x="10119" y="216010"/>
                  </a:lnTo>
                  <a:lnTo>
                    <a:pt x="12759" y="205143"/>
                  </a:lnTo>
                  <a:lnTo>
                    <a:pt x="19848" y="194103"/>
                  </a:lnTo>
                  <a:lnTo>
                    <a:pt x="23858" y="182454"/>
                  </a:lnTo>
                  <a:lnTo>
                    <a:pt x="51610" y="150808"/>
                  </a:lnTo>
                  <a:lnTo>
                    <a:pt x="80737" y="127440"/>
                  </a:lnTo>
                  <a:lnTo>
                    <a:pt x="91366" y="114848"/>
                  </a:lnTo>
                  <a:lnTo>
                    <a:pt x="147912" y="74180"/>
                  </a:lnTo>
                  <a:lnTo>
                    <a:pt x="206041" y="28111"/>
                  </a:lnTo>
                  <a:lnTo>
                    <a:pt x="24988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25"/>
            <p:cNvSpPr/>
            <p:nvPr>
              <p:custDataLst>
                <p:tags r:id="rId7"/>
              </p:custDataLst>
            </p:nvPr>
          </p:nvSpPr>
          <p:spPr>
            <a:xfrm>
              <a:off x="10739437" y="5000668"/>
              <a:ext cx="214313" cy="130926"/>
            </a:xfrm>
            <a:custGeom>
              <a:avLst/>
              <a:gdLst/>
              <a:ahLst/>
              <a:cxnLst/>
              <a:rect l="0" t="0" r="0" b="0"/>
              <a:pathLst>
                <a:path w="214313" h="130926">
                  <a:moveTo>
                    <a:pt x="0" y="11863"/>
                  </a:moveTo>
                  <a:lnTo>
                    <a:pt x="0" y="11863"/>
                  </a:lnTo>
                  <a:lnTo>
                    <a:pt x="0" y="0"/>
                  </a:lnTo>
                  <a:lnTo>
                    <a:pt x="17737" y="17694"/>
                  </a:lnTo>
                  <a:lnTo>
                    <a:pt x="24639" y="21069"/>
                  </a:lnTo>
                  <a:lnTo>
                    <a:pt x="28333" y="21969"/>
                  </a:lnTo>
                  <a:lnTo>
                    <a:pt x="39852" y="29557"/>
                  </a:lnTo>
                  <a:lnTo>
                    <a:pt x="80868" y="63087"/>
                  </a:lnTo>
                  <a:lnTo>
                    <a:pt x="98729" y="85629"/>
                  </a:lnTo>
                  <a:lnTo>
                    <a:pt x="110467" y="90950"/>
                  </a:lnTo>
                  <a:lnTo>
                    <a:pt x="123179" y="94638"/>
                  </a:lnTo>
                  <a:lnTo>
                    <a:pt x="163981" y="115691"/>
                  </a:lnTo>
                  <a:lnTo>
                    <a:pt x="214312" y="130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54"/>
          <p:cNvGrpSpPr/>
          <p:nvPr/>
        </p:nvGrpSpPr>
        <p:grpSpPr>
          <a:xfrm>
            <a:off x="1202531" y="5381625"/>
            <a:ext cx="333376" cy="83344"/>
            <a:chOff x="1202531" y="5381625"/>
            <a:chExt cx="333376" cy="83344"/>
          </a:xfrm>
        </p:grpSpPr>
        <p:sp>
          <p:nvSpPr>
            <p:cNvPr id="34" name="SMARTInkShape-326"/>
            <p:cNvSpPr/>
            <p:nvPr>
              <p:custDataLst>
                <p:tags r:id="rId2"/>
              </p:custDataLst>
            </p:nvPr>
          </p:nvSpPr>
          <p:spPr>
            <a:xfrm>
              <a:off x="1202531" y="5381625"/>
              <a:ext cx="333376" cy="35719"/>
            </a:xfrm>
            <a:custGeom>
              <a:avLst/>
              <a:gdLst/>
              <a:ahLst/>
              <a:cxnLst/>
              <a:rect l="0" t="0" r="0" b="0"/>
              <a:pathLst>
                <a:path w="333376" h="35719">
                  <a:moveTo>
                    <a:pt x="0" y="11906"/>
                  </a:moveTo>
                  <a:lnTo>
                    <a:pt x="0" y="11906"/>
                  </a:lnTo>
                  <a:lnTo>
                    <a:pt x="0" y="490"/>
                  </a:lnTo>
                  <a:lnTo>
                    <a:pt x="57963" y="0"/>
                  </a:lnTo>
                  <a:lnTo>
                    <a:pt x="113260" y="11171"/>
                  </a:lnTo>
                  <a:lnTo>
                    <a:pt x="166178" y="11841"/>
                  </a:lnTo>
                  <a:lnTo>
                    <a:pt x="206308" y="13221"/>
                  </a:lnTo>
                  <a:lnTo>
                    <a:pt x="253994" y="22708"/>
                  </a:lnTo>
                  <a:lnTo>
                    <a:pt x="300302" y="25038"/>
                  </a:lnTo>
                  <a:lnTo>
                    <a:pt x="333375" y="357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27"/>
            <p:cNvSpPr/>
            <p:nvPr>
              <p:custDataLst>
                <p:tags r:id="rId3"/>
              </p:custDataLst>
            </p:nvPr>
          </p:nvSpPr>
          <p:spPr>
            <a:xfrm>
              <a:off x="1226344" y="5429250"/>
              <a:ext cx="273844" cy="35719"/>
            </a:xfrm>
            <a:custGeom>
              <a:avLst/>
              <a:gdLst/>
              <a:ahLst/>
              <a:cxnLst/>
              <a:rect l="0" t="0" r="0" b="0"/>
              <a:pathLst>
                <a:path w="273844" h="35719">
                  <a:moveTo>
                    <a:pt x="0" y="0"/>
                  </a:moveTo>
                  <a:lnTo>
                    <a:pt x="0" y="0"/>
                  </a:lnTo>
                  <a:lnTo>
                    <a:pt x="10251" y="0"/>
                  </a:lnTo>
                  <a:lnTo>
                    <a:pt x="17736" y="6320"/>
                  </a:lnTo>
                  <a:lnTo>
                    <a:pt x="28167" y="9423"/>
                  </a:lnTo>
                  <a:lnTo>
                    <a:pt x="84192" y="15370"/>
                  </a:lnTo>
                  <a:lnTo>
                    <a:pt x="107407" y="21310"/>
                  </a:lnTo>
                  <a:lnTo>
                    <a:pt x="154803" y="27120"/>
                  </a:lnTo>
                  <a:lnTo>
                    <a:pt x="178600" y="33171"/>
                  </a:lnTo>
                  <a:lnTo>
                    <a:pt x="235643" y="35495"/>
                  </a:lnTo>
                  <a:lnTo>
                    <a:pt x="273843" y="357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3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b="1" dirty="0" smtClean="0"/>
              <a:t>Ella ____ Shakespeare en la escuela.  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6064" y="2598822"/>
            <a:ext cx="4981397" cy="2534652"/>
          </a:xfrm>
          <a:prstGeom prst="rect">
            <a:avLst/>
          </a:prstGeom>
        </p:spPr>
      </p:pic>
      <p:pic>
        <p:nvPicPr>
          <p:cNvPr id="8" name="Content Placeholder 7" descr="Uno studio in giallo: settembre 20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256" y="2237581"/>
            <a:ext cx="3648075" cy="3457575"/>
          </a:xfrm>
        </p:spPr>
      </p:pic>
    </p:spTree>
    <p:extLst>
      <p:ext uri="{BB962C8B-B14F-4D97-AF65-F5344CB8AC3E}">
        <p14:creationId xmlns:p14="http://schemas.microsoft.com/office/powerpoint/2010/main" val="12404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b="1" dirty="0" smtClean="0"/>
              <a:t>Ayer, Las estudiantes ______ la biblia.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0251" y="2698291"/>
            <a:ext cx="4986960" cy="2536156"/>
          </a:xfrm>
          <a:prstGeom prst="rect">
            <a:avLst/>
          </a:prstGeom>
        </p:spPr>
      </p:pic>
      <p:pic>
        <p:nvPicPr>
          <p:cNvPr id="8" name="Content Placeholder 7" descr="Whizzers's Place: 1/12/09 - 1/01/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69" y="2204244"/>
            <a:ext cx="3143250" cy="3524250"/>
          </a:xfrm>
        </p:spPr>
      </p:pic>
    </p:spTree>
    <p:extLst>
      <p:ext uri="{BB962C8B-B14F-4D97-AF65-F5344CB8AC3E}">
        <p14:creationId xmlns:p14="http://schemas.microsoft.com/office/powerpoint/2010/main" val="376973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b="1" dirty="0" smtClean="0"/>
              <a:t>Anoche, El perro _____ un ruido (a </a:t>
            </a:r>
            <a:r>
              <a:rPr lang="es-419" b="1" dirty="0" err="1" smtClean="0"/>
              <a:t>noise</a:t>
            </a:r>
            <a:r>
              <a:rPr lang="es-419" b="1" dirty="0" smtClean="0"/>
              <a:t>) en la casa.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841" y="2486526"/>
            <a:ext cx="5146899" cy="2855495"/>
          </a:xfrm>
          <a:prstGeom prst="rect">
            <a:avLst/>
          </a:prstGeom>
        </p:spPr>
      </p:pic>
      <p:pic>
        <p:nvPicPr>
          <p:cNvPr id="6" name="Content Placeholder 5" descr="Ancient Human DNA Found: Old World Similar to Lord of the 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777" y="2486526"/>
            <a:ext cx="5643271" cy="2855495"/>
          </a:xfrm>
        </p:spPr>
      </p:pic>
    </p:spTree>
    <p:extLst>
      <p:ext uri="{BB962C8B-B14F-4D97-AF65-F5344CB8AC3E}">
        <p14:creationId xmlns:p14="http://schemas.microsoft.com/office/powerpoint/2010/main" val="23849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b="1" dirty="0" smtClean="0"/>
              <a:t>Yo _____ la música en el internet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2582899"/>
            <a:ext cx="4995863" cy="2766939"/>
          </a:xfrm>
          <a:prstGeom prst="rect">
            <a:avLst/>
          </a:prstGeom>
        </p:spPr>
      </p:pic>
      <p:pic>
        <p:nvPicPr>
          <p:cNvPr id="5" name="Content Placeholder 4" descr="File:&lt;strong&gt;Spotify&lt;/strong&gt; logo horizontal black.jpg - Wikimedia Commons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63" y="2836446"/>
            <a:ext cx="4995862" cy="2259846"/>
          </a:xfrm>
        </p:spPr>
      </p:pic>
    </p:spTree>
    <p:extLst>
      <p:ext uri="{BB962C8B-B14F-4D97-AF65-F5344CB8AC3E}">
        <p14:creationId xmlns:p14="http://schemas.microsoft.com/office/powerpoint/2010/main" val="8979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Ustedes_____ la música en el concierto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2582899"/>
            <a:ext cx="4995863" cy="2766939"/>
          </a:xfrm>
          <a:prstGeom prst="rect">
            <a:avLst/>
          </a:prstGeom>
        </p:spPr>
      </p:pic>
      <p:pic>
        <p:nvPicPr>
          <p:cNvPr id="6" name="Content Placeholder 5" descr="File:Metallica &lt;strong&gt;concierto&lt;/strong&gt; peineta 2003.jpg - Wikimedia Commons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186" y="2141538"/>
            <a:ext cx="4866216" cy="3649662"/>
          </a:xfrm>
        </p:spPr>
      </p:pic>
      <p:pic>
        <p:nvPicPr>
          <p:cNvPr id="7" name="Picture 6" descr="File:PalaciodelosDeportes &lt;strong&gt;Concierto&lt;/strong&gt;.jp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055" y="2582899"/>
            <a:ext cx="5846243" cy="328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59656" y="2423319"/>
            <a:ext cx="4248150" cy="3086100"/>
          </a:xfrm>
          <a:prstGeom prst="rect">
            <a:avLst/>
          </a:prstGeom>
        </p:spPr>
      </p:pic>
      <p:pic>
        <p:nvPicPr>
          <p:cNvPr id="3" name="Content Placeholder 2" descr="&lt;strong&gt;Girls Just Want to Have Fun&lt;/strong&gt; by Nour-T on DeviantArt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58" y="214973"/>
            <a:ext cx="5730959" cy="6330205"/>
          </a:xfrm>
        </p:spPr>
      </p:pic>
    </p:spTree>
    <p:extLst>
      <p:ext uri="{BB962C8B-B14F-4D97-AF65-F5344CB8AC3E}">
        <p14:creationId xmlns:p14="http://schemas.microsoft.com/office/powerpoint/2010/main" val="9448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/>
              <a:t>            </a:t>
            </a:r>
            <a:r>
              <a:rPr lang="es-ES" sz="3200" b="1" dirty="0"/>
              <a:t>la </a:t>
            </a:r>
            <a:r>
              <a:rPr lang="es-ES" sz="3200" b="1" dirty="0" smtClean="0"/>
              <a:t>playa/  fui /  yo / el verano pasado / a 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 </a:t>
            </a:r>
            <a:r>
              <a:rPr lang="en-US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 </a:t>
            </a:r>
            <a:r>
              <a:rPr lang="en-US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complement (adjective, or place, thing, </a:t>
            </a:r>
            <a:r>
              <a:rPr lang="en-US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en-US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41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 padres </a:t>
            </a:r>
            <a:r>
              <a:rPr lang="es-419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41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419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compraron </a:t>
            </a:r>
            <a:r>
              <a:rPr lang="es-419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41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419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boletos de avión</a:t>
            </a:r>
            <a:endParaRPr lang="en-US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Aft>
                <a:spcPts val="800"/>
              </a:spcAft>
            </a:pPr>
            <a:r>
              <a:rPr lang="es-41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</a:p>
          <a:p>
            <a:pPr marL="0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Expressions used with the </a:t>
            </a:r>
            <a:r>
              <a:rPr lang="en-US" b="1" dirty="0" err="1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pretérito</a:t>
            </a:r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 </a:t>
            </a:r>
            <a:r>
              <a:rPr lang="en-US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complement</a:t>
            </a:r>
          </a:p>
          <a:p>
            <a:pPr marL="0">
              <a:lnSpc>
                <a:spcPct val="107000"/>
              </a:lnSpc>
              <a:spcAft>
                <a:spcPts val="800"/>
              </a:spcAft>
            </a:pPr>
            <a:r>
              <a:rPr lang="es-41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s-419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mes pasado</a:t>
            </a:r>
            <a:r>
              <a:rPr lang="es-419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41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(Mis padres/ ellos)</a:t>
            </a:r>
            <a:r>
              <a:rPr lang="es-419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compraron </a:t>
            </a:r>
            <a:r>
              <a:rPr lang="es-419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419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boletos de avión</a:t>
            </a:r>
            <a:endParaRPr lang="en-US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8" name="SMARTInkShape-Group20"/>
          <p:cNvGrpSpPr/>
          <p:nvPr/>
        </p:nvGrpSpPr>
        <p:grpSpPr>
          <a:xfrm>
            <a:off x="9001123" y="297656"/>
            <a:ext cx="1023927" cy="702470"/>
            <a:chOff x="9001123" y="297656"/>
            <a:chExt cx="1023927" cy="702470"/>
          </a:xfrm>
        </p:grpSpPr>
        <p:sp>
          <p:nvSpPr>
            <p:cNvPr id="14" name="SMARTInkShape-158"/>
            <p:cNvSpPr/>
            <p:nvPr>
              <p:custDataLst>
                <p:tags r:id="rId33"/>
              </p:custDataLst>
            </p:nvPr>
          </p:nvSpPr>
          <p:spPr>
            <a:xfrm>
              <a:off x="9001123" y="583406"/>
              <a:ext cx="511969" cy="416720"/>
            </a:xfrm>
            <a:custGeom>
              <a:avLst/>
              <a:gdLst/>
              <a:ahLst/>
              <a:cxnLst/>
              <a:rect l="0" t="0" r="0" b="0"/>
              <a:pathLst>
                <a:path w="511969" h="416720">
                  <a:moveTo>
                    <a:pt x="0" y="416719"/>
                  </a:moveTo>
                  <a:lnTo>
                    <a:pt x="0" y="416719"/>
                  </a:lnTo>
                  <a:lnTo>
                    <a:pt x="50124" y="365274"/>
                  </a:lnTo>
                  <a:lnTo>
                    <a:pt x="95744" y="315080"/>
                  </a:lnTo>
                  <a:lnTo>
                    <a:pt x="146665" y="270602"/>
                  </a:lnTo>
                  <a:lnTo>
                    <a:pt x="202907" y="223963"/>
                  </a:lnTo>
                  <a:lnTo>
                    <a:pt x="262005" y="179342"/>
                  </a:lnTo>
                  <a:lnTo>
                    <a:pt x="313295" y="139005"/>
                  </a:lnTo>
                  <a:lnTo>
                    <a:pt x="369586" y="99232"/>
                  </a:lnTo>
                  <a:lnTo>
                    <a:pt x="428691" y="59533"/>
                  </a:lnTo>
                  <a:lnTo>
                    <a:pt x="484198" y="22490"/>
                  </a:lnTo>
                  <a:lnTo>
                    <a:pt x="5119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59"/>
            <p:cNvSpPr/>
            <p:nvPr>
              <p:custDataLst>
                <p:tags r:id="rId34"/>
              </p:custDataLst>
            </p:nvPr>
          </p:nvSpPr>
          <p:spPr>
            <a:xfrm>
              <a:off x="9655966" y="297656"/>
              <a:ext cx="202408" cy="375458"/>
            </a:xfrm>
            <a:custGeom>
              <a:avLst/>
              <a:gdLst/>
              <a:ahLst/>
              <a:cxnLst/>
              <a:rect l="0" t="0" r="0" b="0"/>
              <a:pathLst>
                <a:path w="202408" h="375458">
                  <a:moveTo>
                    <a:pt x="0" y="0"/>
                  </a:moveTo>
                  <a:lnTo>
                    <a:pt x="0" y="0"/>
                  </a:lnTo>
                  <a:lnTo>
                    <a:pt x="0" y="6321"/>
                  </a:lnTo>
                  <a:lnTo>
                    <a:pt x="1326" y="8183"/>
                  </a:lnTo>
                  <a:lnTo>
                    <a:pt x="3529" y="9424"/>
                  </a:lnTo>
                  <a:lnTo>
                    <a:pt x="6324" y="10251"/>
                  </a:lnTo>
                  <a:lnTo>
                    <a:pt x="16575" y="17737"/>
                  </a:lnTo>
                  <a:lnTo>
                    <a:pt x="55578" y="75357"/>
                  </a:lnTo>
                  <a:lnTo>
                    <a:pt x="71443" y="101512"/>
                  </a:lnTo>
                  <a:lnTo>
                    <a:pt x="95250" y="154286"/>
                  </a:lnTo>
                  <a:lnTo>
                    <a:pt x="113773" y="194404"/>
                  </a:lnTo>
                  <a:lnTo>
                    <a:pt x="131706" y="250028"/>
                  </a:lnTo>
                  <a:lnTo>
                    <a:pt x="166710" y="306770"/>
                  </a:lnTo>
                  <a:lnTo>
                    <a:pt x="170669" y="311670"/>
                  </a:lnTo>
                  <a:lnTo>
                    <a:pt x="175074" y="324169"/>
                  </a:lnTo>
                  <a:lnTo>
                    <a:pt x="178354" y="337221"/>
                  </a:lnTo>
                  <a:lnTo>
                    <a:pt x="187710" y="356379"/>
                  </a:lnTo>
                  <a:lnTo>
                    <a:pt x="188640" y="360618"/>
                  </a:lnTo>
                  <a:lnTo>
                    <a:pt x="190586" y="363443"/>
                  </a:lnTo>
                  <a:lnTo>
                    <a:pt x="193203" y="365327"/>
                  </a:lnTo>
                  <a:lnTo>
                    <a:pt x="196271" y="366582"/>
                  </a:lnTo>
                  <a:lnTo>
                    <a:pt x="198319" y="368743"/>
                  </a:lnTo>
                  <a:lnTo>
                    <a:pt x="201196" y="375457"/>
                  </a:lnTo>
                  <a:lnTo>
                    <a:pt x="201600" y="374659"/>
                  </a:lnTo>
                  <a:lnTo>
                    <a:pt x="202407" y="3571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60"/>
            <p:cNvSpPr/>
            <p:nvPr>
              <p:custDataLst>
                <p:tags r:id="rId35"/>
              </p:custDataLst>
            </p:nvPr>
          </p:nvSpPr>
          <p:spPr>
            <a:xfrm>
              <a:off x="9667873" y="416719"/>
              <a:ext cx="154782" cy="119063"/>
            </a:xfrm>
            <a:custGeom>
              <a:avLst/>
              <a:gdLst/>
              <a:ahLst/>
              <a:cxnLst/>
              <a:rect l="0" t="0" r="0" b="0"/>
              <a:pathLst>
                <a:path w="154782" h="119063">
                  <a:moveTo>
                    <a:pt x="0" y="119062"/>
                  </a:moveTo>
                  <a:lnTo>
                    <a:pt x="0" y="119062"/>
                  </a:lnTo>
                  <a:lnTo>
                    <a:pt x="6322" y="112742"/>
                  </a:lnTo>
                  <a:lnTo>
                    <a:pt x="9425" y="106111"/>
                  </a:lnTo>
                  <a:lnTo>
                    <a:pt x="10253" y="102490"/>
                  </a:lnTo>
                  <a:lnTo>
                    <a:pt x="12128" y="100077"/>
                  </a:lnTo>
                  <a:lnTo>
                    <a:pt x="68978" y="59464"/>
                  </a:lnTo>
                  <a:lnTo>
                    <a:pt x="126429" y="15912"/>
                  </a:lnTo>
                  <a:lnTo>
                    <a:pt x="15478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61"/>
            <p:cNvSpPr/>
            <p:nvPr>
              <p:custDataLst>
                <p:tags r:id="rId36"/>
              </p:custDataLst>
            </p:nvPr>
          </p:nvSpPr>
          <p:spPr>
            <a:xfrm>
              <a:off x="9919565" y="321469"/>
              <a:ext cx="105485" cy="130907"/>
            </a:xfrm>
            <a:custGeom>
              <a:avLst/>
              <a:gdLst/>
              <a:ahLst/>
              <a:cxnLst/>
              <a:rect l="0" t="0" r="0" b="0"/>
              <a:pathLst>
                <a:path w="105485" h="130907">
                  <a:moveTo>
                    <a:pt x="22151" y="0"/>
                  </a:moveTo>
                  <a:lnTo>
                    <a:pt x="22151" y="0"/>
                  </a:lnTo>
                  <a:lnTo>
                    <a:pt x="10738" y="0"/>
                  </a:lnTo>
                  <a:lnTo>
                    <a:pt x="8954" y="20308"/>
                  </a:lnTo>
                  <a:lnTo>
                    <a:pt x="2072" y="33210"/>
                  </a:lnTo>
                  <a:lnTo>
                    <a:pt x="0" y="46069"/>
                  </a:lnTo>
                  <a:lnTo>
                    <a:pt x="2605" y="57076"/>
                  </a:lnTo>
                  <a:lnTo>
                    <a:pt x="6852" y="67700"/>
                  </a:lnTo>
                  <a:lnTo>
                    <a:pt x="11271" y="101988"/>
                  </a:lnTo>
                  <a:lnTo>
                    <a:pt x="23140" y="118825"/>
                  </a:lnTo>
                  <a:lnTo>
                    <a:pt x="30529" y="125571"/>
                  </a:lnTo>
                  <a:lnTo>
                    <a:pt x="38223" y="128570"/>
                  </a:lnTo>
                  <a:lnTo>
                    <a:pt x="73751" y="130906"/>
                  </a:lnTo>
                  <a:lnTo>
                    <a:pt x="81687" y="127413"/>
                  </a:lnTo>
                  <a:lnTo>
                    <a:pt x="85656" y="124629"/>
                  </a:lnTo>
                  <a:lnTo>
                    <a:pt x="90065" y="118009"/>
                  </a:lnTo>
                  <a:lnTo>
                    <a:pt x="93346" y="110657"/>
                  </a:lnTo>
                  <a:lnTo>
                    <a:pt x="103636" y="97540"/>
                  </a:lnTo>
                  <a:lnTo>
                    <a:pt x="104946" y="89608"/>
                  </a:lnTo>
                  <a:lnTo>
                    <a:pt x="105484" y="65770"/>
                  </a:lnTo>
                  <a:lnTo>
                    <a:pt x="101963" y="58776"/>
                  </a:lnTo>
                  <a:lnTo>
                    <a:pt x="65750" y="19830"/>
                  </a:lnTo>
                  <a:lnTo>
                    <a:pt x="38062" y="23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21"/>
          <p:cNvGrpSpPr/>
          <p:nvPr/>
        </p:nvGrpSpPr>
        <p:grpSpPr>
          <a:xfrm>
            <a:off x="642937" y="1750219"/>
            <a:ext cx="547689" cy="750094"/>
            <a:chOff x="642937" y="1750219"/>
            <a:chExt cx="547689" cy="750094"/>
          </a:xfrm>
        </p:grpSpPr>
        <p:sp>
          <p:nvSpPr>
            <p:cNvPr id="19" name="SMARTInkShape-162"/>
            <p:cNvSpPr/>
            <p:nvPr>
              <p:custDataLst>
                <p:tags r:id="rId28"/>
              </p:custDataLst>
            </p:nvPr>
          </p:nvSpPr>
          <p:spPr>
            <a:xfrm>
              <a:off x="1166812" y="1750219"/>
              <a:ext cx="23814" cy="690563"/>
            </a:xfrm>
            <a:custGeom>
              <a:avLst/>
              <a:gdLst/>
              <a:ahLst/>
              <a:cxnLst/>
              <a:rect l="0" t="0" r="0" b="0"/>
              <a:pathLst>
                <a:path w="23814" h="690563">
                  <a:moveTo>
                    <a:pt x="11907" y="0"/>
                  </a:moveTo>
                  <a:lnTo>
                    <a:pt x="11907" y="0"/>
                  </a:lnTo>
                  <a:lnTo>
                    <a:pt x="18227" y="6320"/>
                  </a:lnTo>
                  <a:lnTo>
                    <a:pt x="21330" y="12951"/>
                  </a:lnTo>
                  <a:lnTo>
                    <a:pt x="23748" y="64131"/>
                  </a:lnTo>
                  <a:lnTo>
                    <a:pt x="22461" y="84065"/>
                  </a:lnTo>
                  <a:lnTo>
                    <a:pt x="13558" y="132893"/>
                  </a:lnTo>
                  <a:lnTo>
                    <a:pt x="12124" y="190753"/>
                  </a:lnTo>
                  <a:lnTo>
                    <a:pt x="5629" y="244495"/>
                  </a:lnTo>
                  <a:lnTo>
                    <a:pt x="1112" y="296563"/>
                  </a:lnTo>
                  <a:lnTo>
                    <a:pt x="220" y="345065"/>
                  </a:lnTo>
                  <a:lnTo>
                    <a:pt x="44" y="392863"/>
                  </a:lnTo>
                  <a:lnTo>
                    <a:pt x="9" y="440522"/>
                  </a:lnTo>
                  <a:lnTo>
                    <a:pt x="2" y="488154"/>
                  </a:lnTo>
                  <a:lnTo>
                    <a:pt x="1" y="546364"/>
                  </a:lnTo>
                  <a:lnTo>
                    <a:pt x="0" y="600139"/>
                  </a:lnTo>
                  <a:lnTo>
                    <a:pt x="0" y="656345"/>
                  </a:lnTo>
                  <a:lnTo>
                    <a:pt x="0" y="667858"/>
                  </a:lnTo>
                  <a:lnTo>
                    <a:pt x="3528" y="677385"/>
                  </a:lnTo>
                  <a:lnTo>
                    <a:pt x="10252" y="687959"/>
                  </a:lnTo>
                  <a:lnTo>
                    <a:pt x="23813" y="6905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63"/>
            <p:cNvSpPr/>
            <p:nvPr>
              <p:custDataLst>
                <p:tags r:id="rId29"/>
              </p:custDataLst>
            </p:nvPr>
          </p:nvSpPr>
          <p:spPr>
            <a:xfrm>
              <a:off x="666750" y="2416969"/>
              <a:ext cx="333376" cy="83344"/>
            </a:xfrm>
            <a:custGeom>
              <a:avLst/>
              <a:gdLst/>
              <a:ahLst/>
              <a:cxnLst/>
              <a:rect l="0" t="0" r="0" b="0"/>
              <a:pathLst>
                <a:path w="333376" h="83344">
                  <a:moveTo>
                    <a:pt x="0" y="83343"/>
                  </a:moveTo>
                  <a:lnTo>
                    <a:pt x="0" y="83343"/>
                  </a:lnTo>
                  <a:lnTo>
                    <a:pt x="28333" y="83343"/>
                  </a:lnTo>
                  <a:lnTo>
                    <a:pt x="87203" y="68645"/>
                  </a:lnTo>
                  <a:lnTo>
                    <a:pt x="143383" y="51226"/>
                  </a:lnTo>
                  <a:lnTo>
                    <a:pt x="202473" y="31701"/>
                  </a:lnTo>
                  <a:lnTo>
                    <a:pt x="261946" y="11900"/>
                  </a:lnTo>
                  <a:lnTo>
                    <a:pt x="296922" y="1566"/>
                  </a:lnTo>
                  <a:lnTo>
                    <a:pt x="3333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64"/>
            <p:cNvSpPr/>
            <p:nvPr>
              <p:custDataLst>
                <p:tags r:id="rId30"/>
              </p:custDataLst>
            </p:nvPr>
          </p:nvSpPr>
          <p:spPr>
            <a:xfrm>
              <a:off x="642937" y="2131378"/>
              <a:ext cx="309564" cy="83185"/>
            </a:xfrm>
            <a:custGeom>
              <a:avLst/>
              <a:gdLst/>
              <a:ahLst/>
              <a:cxnLst/>
              <a:rect l="0" t="0" r="0" b="0"/>
              <a:pathLst>
                <a:path w="309564" h="83185">
                  <a:moveTo>
                    <a:pt x="0" y="83184"/>
                  </a:moveTo>
                  <a:lnTo>
                    <a:pt x="0" y="83184"/>
                  </a:lnTo>
                  <a:lnTo>
                    <a:pt x="28436" y="83184"/>
                  </a:lnTo>
                  <a:lnTo>
                    <a:pt x="83679" y="62590"/>
                  </a:lnTo>
                  <a:lnTo>
                    <a:pt x="107256" y="56798"/>
                  </a:lnTo>
                  <a:lnTo>
                    <a:pt x="164214" y="35334"/>
                  </a:lnTo>
                  <a:lnTo>
                    <a:pt x="189768" y="27114"/>
                  </a:lnTo>
                  <a:lnTo>
                    <a:pt x="214096" y="21151"/>
                  </a:lnTo>
                  <a:lnTo>
                    <a:pt x="271046" y="2568"/>
                  </a:lnTo>
                  <a:lnTo>
                    <a:pt x="295141" y="0"/>
                  </a:lnTo>
                  <a:lnTo>
                    <a:pt x="309563" y="117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65"/>
            <p:cNvSpPr/>
            <p:nvPr>
              <p:custDataLst>
                <p:tags r:id="rId31"/>
              </p:custDataLst>
            </p:nvPr>
          </p:nvSpPr>
          <p:spPr>
            <a:xfrm>
              <a:off x="678656" y="1826803"/>
              <a:ext cx="309564" cy="90104"/>
            </a:xfrm>
            <a:custGeom>
              <a:avLst/>
              <a:gdLst/>
              <a:ahLst/>
              <a:cxnLst/>
              <a:rect l="0" t="0" r="0" b="0"/>
              <a:pathLst>
                <a:path w="309564" h="90104">
                  <a:moveTo>
                    <a:pt x="0" y="90103"/>
                  </a:moveTo>
                  <a:lnTo>
                    <a:pt x="0" y="90103"/>
                  </a:lnTo>
                  <a:lnTo>
                    <a:pt x="0" y="79852"/>
                  </a:lnTo>
                  <a:lnTo>
                    <a:pt x="1323" y="79300"/>
                  </a:lnTo>
                  <a:lnTo>
                    <a:pt x="10251" y="78342"/>
                  </a:lnTo>
                  <a:lnTo>
                    <a:pt x="64850" y="58438"/>
                  </a:lnTo>
                  <a:lnTo>
                    <a:pt x="103365" y="48597"/>
                  </a:lnTo>
                  <a:lnTo>
                    <a:pt x="142899" y="33860"/>
                  </a:lnTo>
                  <a:lnTo>
                    <a:pt x="166695" y="28018"/>
                  </a:lnTo>
                  <a:lnTo>
                    <a:pt x="190502" y="21437"/>
                  </a:lnTo>
                  <a:lnTo>
                    <a:pt x="228865" y="17708"/>
                  </a:lnTo>
                  <a:lnTo>
                    <a:pt x="253303" y="8463"/>
                  </a:lnTo>
                  <a:lnTo>
                    <a:pt x="277920" y="5773"/>
                  </a:lnTo>
                  <a:lnTo>
                    <a:pt x="288003" y="588"/>
                  </a:lnTo>
                  <a:lnTo>
                    <a:pt x="292544" y="0"/>
                  </a:lnTo>
                  <a:lnTo>
                    <a:pt x="309343" y="6658"/>
                  </a:lnTo>
                  <a:lnTo>
                    <a:pt x="309563" y="186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66"/>
            <p:cNvSpPr/>
            <p:nvPr>
              <p:custDataLst>
                <p:tags r:id="rId32"/>
              </p:custDataLst>
            </p:nvPr>
          </p:nvSpPr>
          <p:spPr>
            <a:xfrm>
              <a:off x="726771" y="1928812"/>
              <a:ext cx="59042" cy="547511"/>
            </a:xfrm>
            <a:custGeom>
              <a:avLst/>
              <a:gdLst/>
              <a:ahLst/>
              <a:cxnLst/>
              <a:rect l="0" t="0" r="0" b="0"/>
              <a:pathLst>
                <a:path w="59042" h="547511">
                  <a:moveTo>
                    <a:pt x="11416" y="0"/>
                  </a:moveTo>
                  <a:lnTo>
                    <a:pt x="11416" y="0"/>
                  </a:lnTo>
                  <a:lnTo>
                    <a:pt x="0" y="0"/>
                  </a:lnTo>
                  <a:lnTo>
                    <a:pt x="12526" y="48279"/>
                  </a:lnTo>
                  <a:lnTo>
                    <a:pt x="20124" y="90593"/>
                  </a:lnTo>
                  <a:lnTo>
                    <a:pt x="22375" y="141495"/>
                  </a:lnTo>
                  <a:lnTo>
                    <a:pt x="26570" y="183036"/>
                  </a:lnTo>
                  <a:lnTo>
                    <a:pt x="33518" y="239738"/>
                  </a:lnTo>
                  <a:lnTo>
                    <a:pt x="35004" y="295256"/>
                  </a:lnTo>
                  <a:lnTo>
                    <a:pt x="35216" y="353079"/>
                  </a:lnTo>
                  <a:lnTo>
                    <a:pt x="35228" y="411083"/>
                  </a:lnTo>
                  <a:lnTo>
                    <a:pt x="35229" y="468215"/>
                  </a:lnTo>
                  <a:lnTo>
                    <a:pt x="35229" y="526299"/>
                  </a:lnTo>
                  <a:lnTo>
                    <a:pt x="35229" y="540854"/>
                  </a:lnTo>
                  <a:lnTo>
                    <a:pt x="36552" y="543132"/>
                  </a:lnTo>
                  <a:lnTo>
                    <a:pt x="38757" y="544651"/>
                  </a:lnTo>
                  <a:lnTo>
                    <a:pt x="46645" y="547510"/>
                  </a:lnTo>
                  <a:lnTo>
                    <a:pt x="59041" y="5357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22"/>
          <p:cNvGrpSpPr/>
          <p:nvPr/>
        </p:nvGrpSpPr>
        <p:grpSpPr>
          <a:xfrm>
            <a:off x="1500187" y="2155031"/>
            <a:ext cx="1178658" cy="237423"/>
            <a:chOff x="1500187" y="2155031"/>
            <a:chExt cx="1178658" cy="237423"/>
          </a:xfrm>
        </p:grpSpPr>
        <p:sp>
          <p:nvSpPr>
            <p:cNvPr id="25" name="SMARTInkShape-167"/>
            <p:cNvSpPr/>
            <p:nvPr>
              <p:custDataLst>
                <p:tags r:id="rId24"/>
              </p:custDataLst>
            </p:nvPr>
          </p:nvSpPr>
          <p:spPr>
            <a:xfrm>
              <a:off x="2107424" y="2155031"/>
              <a:ext cx="571421" cy="202298"/>
            </a:xfrm>
            <a:custGeom>
              <a:avLst/>
              <a:gdLst/>
              <a:ahLst/>
              <a:cxnLst/>
              <a:rect l="0" t="0" r="0" b="0"/>
              <a:pathLst>
                <a:path w="571421" h="202298">
                  <a:moveTo>
                    <a:pt x="83326" y="0"/>
                  </a:moveTo>
                  <a:lnTo>
                    <a:pt x="83326" y="0"/>
                  </a:lnTo>
                  <a:lnTo>
                    <a:pt x="83326" y="10251"/>
                  </a:lnTo>
                  <a:lnTo>
                    <a:pt x="39629" y="65101"/>
                  </a:lnTo>
                  <a:lnTo>
                    <a:pt x="11886" y="119156"/>
                  </a:lnTo>
                  <a:lnTo>
                    <a:pt x="5273" y="134979"/>
                  </a:lnTo>
                  <a:lnTo>
                    <a:pt x="0" y="177982"/>
                  </a:lnTo>
                  <a:lnTo>
                    <a:pt x="16556" y="178540"/>
                  </a:lnTo>
                  <a:lnTo>
                    <a:pt x="24105" y="175042"/>
                  </a:lnTo>
                  <a:lnTo>
                    <a:pt x="27970" y="172257"/>
                  </a:lnTo>
                  <a:lnTo>
                    <a:pt x="47634" y="141518"/>
                  </a:lnTo>
                  <a:lnTo>
                    <a:pt x="68777" y="104332"/>
                  </a:lnTo>
                  <a:lnTo>
                    <a:pt x="92750" y="80826"/>
                  </a:lnTo>
                  <a:lnTo>
                    <a:pt x="113426" y="44648"/>
                  </a:lnTo>
                  <a:lnTo>
                    <a:pt x="116547" y="33954"/>
                  </a:lnTo>
                  <a:lnTo>
                    <a:pt x="118703" y="30574"/>
                  </a:lnTo>
                  <a:lnTo>
                    <a:pt x="121463" y="28320"/>
                  </a:lnTo>
                  <a:lnTo>
                    <a:pt x="130395" y="24076"/>
                  </a:lnTo>
                  <a:lnTo>
                    <a:pt x="132164" y="34693"/>
                  </a:lnTo>
                  <a:lnTo>
                    <a:pt x="140353" y="60896"/>
                  </a:lnTo>
                  <a:lnTo>
                    <a:pt x="142637" y="116700"/>
                  </a:lnTo>
                  <a:lnTo>
                    <a:pt x="144082" y="133887"/>
                  </a:lnTo>
                  <a:lnTo>
                    <a:pt x="154720" y="189738"/>
                  </a:lnTo>
                  <a:lnTo>
                    <a:pt x="161071" y="183954"/>
                  </a:lnTo>
                  <a:lnTo>
                    <a:pt x="164182" y="177449"/>
                  </a:lnTo>
                  <a:lnTo>
                    <a:pt x="165011" y="173862"/>
                  </a:lnTo>
                  <a:lnTo>
                    <a:pt x="174525" y="157277"/>
                  </a:lnTo>
                  <a:lnTo>
                    <a:pt x="181866" y="110366"/>
                  </a:lnTo>
                  <a:lnTo>
                    <a:pt x="186653" y="100645"/>
                  </a:lnTo>
                  <a:lnTo>
                    <a:pt x="190333" y="73845"/>
                  </a:lnTo>
                  <a:lnTo>
                    <a:pt x="190438" y="65830"/>
                  </a:lnTo>
                  <a:lnTo>
                    <a:pt x="191775" y="65054"/>
                  </a:lnTo>
                  <a:lnTo>
                    <a:pt x="193990" y="65859"/>
                  </a:lnTo>
                  <a:lnTo>
                    <a:pt x="196790" y="67718"/>
                  </a:lnTo>
                  <a:lnTo>
                    <a:pt x="198656" y="70281"/>
                  </a:lnTo>
                  <a:lnTo>
                    <a:pt x="200729" y="76656"/>
                  </a:lnTo>
                  <a:lnTo>
                    <a:pt x="205698" y="98942"/>
                  </a:lnTo>
                  <a:lnTo>
                    <a:pt x="211747" y="116629"/>
                  </a:lnTo>
                  <a:lnTo>
                    <a:pt x="215518" y="161520"/>
                  </a:lnTo>
                  <a:lnTo>
                    <a:pt x="223699" y="178357"/>
                  </a:lnTo>
                  <a:lnTo>
                    <a:pt x="226054" y="189789"/>
                  </a:lnTo>
                  <a:lnTo>
                    <a:pt x="226188" y="173866"/>
                  </a:lnTo>
                  <a:lnTo>
                    <a:pt x="229723" y="166350"/>
                  </a:lnTo>
                  <a:lnTo>
                    <a:pt x="232518" y="162494"/>
                  </a:lnTo>
                  <a:lnTo>
                    <a:pt x="250841" y="106838"/>
                  </a:lnTo>
                  <a:lnTo>
                    <a:pt x="266052" y="75344"/>
                  </a:lnTo>
                  <a:lnTo>
                    <a:pt x="277426" y="63031"/>
                  </a:lnTo>
                  <a:lnTo>
                    <a:pt x="319348" y="31955"/>
                  </a:lnTo>
                  <a:lnTo>
                    <a:pt x="342379" y="24527"/>
                  </a:lnTo>
                  <a:lnTo>
                    <a:pt x="347509" y="27658"/>
                  </a:lnTo>
                  <a:lnTo>
                    <a:pt x="354199" y="34782"/>
                  </a:lnTo>
                  <a:lnTo>
                    <a:pt x="375778" y="67838"/>
                  </a:lnTo>
                  <a:lnTo>
                    <a:pt x="391030" y="127170"/>
                  </a:lnTo>
                  <a:lnTo>
                    <a:pt x="393844" y="156138"/>
                  </a:lnTo>
                  <a:lnTo>
                    <a:pt x="396172" y="159654"/>
                  </a:lnTo>
                  <a:lnTo>
                    <a:pt x="399046" y="161999"/>
                  </a:lnTo>
                  <a:lnTo>
                    <a:pt x="402240" y="168132"/>
                  </a:lnTo>
                  <a:lnTo>
                    <a:pt x="404645" y="177982"/>
                  </a:lnTo>
                  <a:lnTo>
                    <a:pt x="411071" y="172092"/>
                  </a:lnTo>
                  <a:lnTo>
                    <a:pt x="414199" y="165562"/>
                  </a:lnTo>
                  <a:lnTo>
                    <a:pt x="422527" y="144270"/>
                  </a:lnTo>
                  <a:lnTo>
                    <a:pt x="444286" y="116241"/>
                  </a:lnTo>
                  <a:lnTo>
                    <a:pt x="490558" y="57854"/>
                  </a:lnTo>
                  <a:lnTo>
                    <a:pt x="499880" y="47802"/>
                  </a:lnTo>
                  <a:lnTo>
                    <a:pt x="499996" y="53998"/>
                  </a:lnTo>
                  <a:lnTo>
                    <a:pt x="496495" y="60600"/>
                  </a:lnTo>
                  <a:lnTo>
                    <a:pt x="493709" y="64213"/>
                  </a:lnTo>
                  <a:lnTo>
                    <a:pt x="490614" y="75282"/>
                  </a:lnTo>
                  <a:lnTo>
                    <a:pt x="485344" y="96389"/>
                  </a:lnTo>
                  <a:lnTo>
                    <a:pt x="467608" y="142975"/>
                  </a:lnTo>
                  <a:lnTo>
                    <a:pt x="464383" y="198195"/>
                  </a:lnTo>
                  <a:lnTo>
                    <a:pt x="465687" y="199599"/>
                  </a:lnTo>
                  <a:lnTo>
                    <a:pt x="470663" y="201158"/>
                  </a:lnTo>
                  <a:lnTo>
                    <a:pt x="492315" y="202297"/>
                  </a:lnTo>
                  <a:lnTo>
                    <a:pt x="510395" y="196054"/>
                  </a:lnTo>
                  <a:lnTo>
                    <a:pt x="535036" y="178280"/>
                  </a:lnTo>
                  <a:lnTo>
                    <a:pt x="543378" y="169194"/>
                  </a:lnTo>
                  <a:lnTo>
                    <a:pt x="563502" y="134222"/>
                  </a:lnTo>
                  <a:lnTo>
                    <a:pt x="569906" y="104369"/>
                  </a:lnTo>
                  <a:lnTo>
                    <a:pt x="571420" y="63739"/>
                  </a:lnTo>
                  <a:lnTo>
                    <a:pt x="567927" y="57874"/>
                  </a:lnTo>
                  <a:lnTo>
                    <a:pt x="565143" y="54458"/>
                  </a:lnTo>
                  <a:lnTo>
                    <a:pt x="563287" y="53503"/>
                  </a:lnTo>
                  <a:lnTo>
                    <a:pt x="562050" y="54190"/>
                  </a:lnTo>
                  <a:lnTo>
                    <a:pt x="561226" y="55970"/>
                  </a:lnTo>
                  <a:lnTo>
                    <a:pt x="559353" y="57157"/>
                  </a:lnTo>
                  <a:lnTo>
                    <a:pt x="550396" y="60151"/>
                  </a:lnTo>
                  <a:lnTo>
                    <a:pt x="543149" y="65539"/>
                  </a:lnTo>
                  <a:lnTo>
                    <a:pt x="511951" y="1190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68"/>
            <p:cNvSpPr/>
            <p:nvPr>
              <p:custDataLst>
                <p:tags r:id="rId25"/>
              </p:custDataLst>
            </p:nvPr>
          </p:nvSpPr>
          <p:spPr>
            <a:xfrm>
              <a:off x="1940719" y="2178844"/>
              <a:ext cx="83344" cy="190323"/>
            </a:xfrm>
            <a:custGeom>
              <a:avLst/>
              <a:gdLst/>
              <a:ahLst/>
              <a:cxnLst/>
              <a:rect l="0" t="0" r="0" b="0"/>
              <a:pathLst>
                <a:path w="83344" h="190323">
                  <a:moveTo>
                    <a:pt x="0" y="0"/>
                  </a:moveTo>
                  <a:lnTo>
                    <a:pt x="0" y="0"/>
                  </a:lnTo>
                  <a:lnTo>
                    <a:pt x="0" y="16572"/>
                  </a:lnTo>
                  <a:lnTo>
                    <a:pt x="20594" y="75302"/>
                  </a:lnTo>
                  <a:lnTo>
                    <a:pt x="27057" y="120838"/>
                  </a:lnTo>
                  <a:lnTo>
                    <a:pt x="34008" y="144842"/>
                  </a:lnTo>
                  <a:lnTo>
                    <a:pt x="35212" y="164477"/>
                  </a:lnTo>
                  <a:lnTo>
                    <a:pt x="34058" y="169183"/>
                  </a:lnTo>
                  <a:lnTo>
                    <a:pt x="31965" y="172319"/>
                  </a:lnTo>
                  <a:lnTo>
                    <a:pt x="29248" y="174411"/>
                  </a:lnTo>
                  <a:lnTo>
                    <a:pt x="26228" y="180262"/>
                  </a:lnTo>
                  <a:lnTo>
                    <a:pt x="23854" y="190322"/>
                  </a:lnTo>
                  <a:lnTo>
                    <a:pt x="25136" y="159907"/>
                  </a:lnTo>
                  <a:lnTo>
                    <a:pt x="44121" y="105341"/>
                  </a:lnTo>
                  <a:lnTo>
                    <a:pt x="66186" y="47710"/>
                  </a:lnTo>
                  <a:lnTo>
                    <a:pt x="83343" y="119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69"/>
            <p:cNvSpPr/>
            <p:nvPr>
              <p:custDataLst>
                <p:tags r:id="rId26"/>
              </p:custDataLst>
            </p:nvPr>
          </p:nvSpPr>
          <p:spPr>
            <a:xfrm>
              <a:off x="1714500" y="2155093"/>
              <a:ext cx="154782" cy="231398"/>
            </a:xfrm>
            <a:custGeom>
              <a:avLst/>
              <a:gdLst/>
              <a:ahLst/>
              <a:cxnLst/>
              <a:rect l="0" t="0" r="0" b="0"/>
              <a:pathLst>
                <a:path w="154782" h="231398">
                  <a:moveTo>
                    <a:pt x="0" y="130907"/>
                  </a:moveTo>
                  <a:lnTo>
                    <a:pt x="0" y="130907"/>
                  </a:lnTo>
                  <a:lnTo>
                    <a:pt x="17737" y="130907"/>
                  </a:lnTo>
                  <a:lnTo>
                    <a:pt x="34653" y="124586"/>
                  </a:lnTo>
                  <a:lnTo>
                    <a:pt x="91847" y="84837"/>
                  </a:lnTo>
                  <a:lnTo>
                    <a:pt x="113638" y="63206"/>
                  </a:lnTo>
                  <a:lnTo>
                    <a:pt x="125245" y="43672"/>
                  </a:lnTo>
                  <a:lnTo>
                    <a:pt x="129838" y="24550"/>
                  </a:lnTo>
                  <a:lnTo>
                    <a:pt x="130745" y="8033"/>
                  </a:lnTo>
                  <a:lnTo>
                    <a:pt x="129497" y="5335"/>
                  </a:lnTo>
                  <a:lnTo>
                    <a:pt x="127342" y="3536"/>
                  </a:lnTo>
                  <a:lnTo>
                    <a:pt x="120698" y="649"/>
                  </a:lnTo>
                  <a:lnTo>
                    <a:pt x="102634" y="0"/>
                  </a:lnTo>
                  <a:lnTo>
                    <a:pt x="95004" y="3493"/>
                  </a:lnTo>
                  <a:lnTo>
                    <a:pt x="67454" y="27928"/>
                  </a:lnTo>
                  <a:lnTo>
                    <a:pt x="33404" y="78373"/>
                  </a:lnTo>
                  <a:lnTo>
                    <a:pt x="17525" y="120383"/>
                  </a:lnTo>
                  <a:lnTo>
                    <a:pt x="12399" y="179731"/>
                  </a:lnTo>
                  <a:lnTo>
                    <a:pt x="12125" y="191412"/>
                  </a:lnTo>
                  <a:lnTo>
                    <a:pt x="15531" y="201013"/>
                  </a:lnTo>
                  <a:lnTo>
                    <a:pt x="28497" y="217956"/>
                  </a:lnTo>
                  <a:lnTo>
                    <a:pt x="46220" y="230048"/>
                  </a:lnTo>
                  <a:lnTo>
                    <a:pt x="51980" y="231397"/>
                  </a:lnTo>
                  <a:lnTo>
                    <a:pt x="57143" y="230973"/>
                  </a:lnTo>
                  <a:lnTo>
                    <a:pt x="74258" y="227584"/>
                  </a:lnTo>
                  <a:lnTo>
                    <a:pt x="88566" y="225468"/>
                  </a:lnTo>
                  <a:lnTo>
                    <a:pt x="138220" y="204515"/>
                  </a:lnTo>
                  <a:lnTo>
                    <a:pt x="154781" y="178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70"/>
            <p:cNvSpPr/>
            <p:nvPr>
              <p:custDataLst>
                <p:tags r:id="rId27"/>
              </p:custDataLst>
            </p:nvPr>
          </p:nvSpPr>
          <p:spPr>
            <a:xfrm>
              <a:off x="1500187" y="2155031"/>
              <a:ext cx="214314" cy="237423"/>
            </a:xfrm>
            <a:custGeom>
              <a:avLst/>
              <a:gdLst/>
              <a:ahLst/>
              <a:cxnLst/>
              <a:rect l="0" t="0" r="0" b="0"/>
              <a:pathLst>
                <a:path w="214314" h="237423">
                  <a:moveTo>
                    <a:pt x="0" y="11906"/>
                  </a:moveTo>
                  <a:lnTo>
                    <a:pt x="0" y="11906"/>
                  </a:lnTo>
                  <a:lnTo>
                    <a:pt x="0" y="18227"/>
                  </a:lnTo>
                  <a:lnTo>
                    <a:pt x="3528" y="24858"/>
                  </a:lnTo>
                  <a:lnTo>
                    <a:pt x="6321" y="28478"/>
                  </a:lnTo>
                  <a:lnTo>
                    <a:pt x="9424" y="39556"/>
                  </a:lnTo>
                  <a:lnTo>
                    <a:pt x="14699" y="60668"/>
                  </a:lnTo>
                  <a:lnTo>
                    <a:pt x="21113" y="83681"/>
                  </a:lnTo>
                  <a:lnTo>
                    <a:pt x="27104" y="140422"/>
                  </a:lnTo>
                  <a:lnTo>
                    <a:pt x="34017" y="174140"/>
                  </a:lnTo>
                  <a:lnTo>
                    <a:pt x="36706" y="196774"/>
                  </a:lnTo>
                  <a:lnTo>
                    <a:pt x="45076" y="213984"/>
                  </a:lnTo>
                  <a:lnTo>
                    <a:pt x="45926" y="218062"/>
                  </a:lnTo>
                  <a:lnTo>
                    <a:pt x="57728" y="235754"/>
                  </a:lnTo>
                  <a:lnTo>
                    <a:pt x="62258" y="237071"/>
                  </a:lnTo>
                  <a:lnTo>
                    <a:pt x="65318" y="237422"/>
                  </a:lnTo>
                  <a:lnTo>
                    <a:pt x="72246" y="234285"/>
                  </a:lnTo>
                  <a:lnTo>
                    <a:pt x="109518" y="210119"/>
                  </a:lnTo>
                  <a:lnTo>
                    <a:pt x="134797" y="169940"/>
                  </a:lnTo>
                  <a:lnTo>
                    <a:pt x="158738" y="112717"/>
                  </a:lnTo>
                  <a:lnTo>
                    <a:pt x="192813" y="53389"/>
                  </a:lnTo>
                  <a:lnTo>
                    <a:pt x="2143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23"/>
          <p:cNvGrpSpPr/>
          <p:nvPr/>
        </p:nvGrpSpPr>
        <p:grpSpPr>
          <a:xfrm>
            <a:off x="3048727" y="1893094"/>
            <a:ext cx="1344680" cy="676045"/>
            <a:chOff x="3048727" y="1893094"/>
            <a:chExt cx="1344680" cy="676045"/>
          </a:xfrm>
        </p:grpSpPr>
        <p:sp>
          <p:nvSpPr>
            <p:cNvPr id="30" name="SMARTInkShape-171"/>
            <p:cNvSpPr/>
            <p:nvPr>
              <p:custDataLst>
                <p:tags r:id="rId16"/>
              </p:custDataLst>
            </p:nvPr>
          </p:nvSpPr>
          <p:spPr>
            <a:xfrm>
              <a:off x="4393406" y="2250281"/>
              <a:ext cx="1" cy="107157"/>
            </a:xfrm>
            <a:custGeom>
              <a:avLst/>
              <a:gdLst/>
              <a:ahLst/>
              <a:cxnLst/>
              <a:rect l="0" t="0" r="0" b="0"/>
              <a:pathLst>
                <a:path w="1" h="107157">
                  <a:moveTo>
                    <a:pt x="0" y="0"/>
                  </a:moveTo>
                  <a:lnTo>
                    <a:pt x="0" y="0"/>
                  </a:lnTo>
                  <a:lnTo>
                    <a:pt x="0" y="54190"/>
                  </a:lnTo>
                  <a:lnTo>
                    <a:pt x="0" y="107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72"/>
            <p:cNvSpPr/>
            <p:nvPr>
              <p:custDataLst>
                <p:tags r:id="rId17"/>
              </p:custDataLst>
            </p:nvPr>
          </p:nvSpPr>
          <p:spPr>
            <a:xfrm>
              <a:off x="4038041" y="2078331"/>
              <a:ext cx="174907" cy="123762"/>
            </a:xfrm>
            <a:custGeom>
              <a:avLst/>
              <a:gdLst/>
              <a:ahLst/>
              <a:cxnLst/>
              <a:rect l="0" t="0" r="0" b="0"/>
              <a:pathLst>
                <a:path w="174907" h="123762">
                  <a:moveTo>
                    <a:pt x="93427" y="29075"/>
                  </a:moveTo>
                  <a:lnTo>
                    <a:pt x="93427" y="29075"/>
                  </a:lnTo>
                  <a:lnTo>
                    <a:pt x="93427" y="22754"/>
                  </a:lnTo>
                  <a:lnTo>
                    <a:pt x="92105" y="20892"/>
                  </a:lnTo>
                  <a:lnTo>
                    <a:pt x="89900" y="19651"/>
                  </a:lnTo>
                  <a:lnTo>
                    <a:pt x="81302" y="17496"/>
                  </a:lnTo>
                  <a:lnTo>
                    <a:pt x="75691" y="17315"/>
                  </a:lnTo>
                  <a:lnTo>
                    <a:pt x="68788" y="20761"/>
                  </a:lnTo>
                  <a:lnTo>
                    <a:pt x="65095" y="23533"/>
                  </a:lnTo>
                  <a:lnTo>
                    <a:pt x="53936" y="26612"/>
                  </a:lnTo>
                  <a:lnTo>
                    <a:pt x="47256" y="27433"/>
                  </a:lnTo>
                  <a:lnTo>
                    <a:pt x="41480" y="30626"/>
                  </a:lnTo>
                  <a:lnTo>
                    <a:pt x="31534" y="41230"/>
                  </a:lnTo>
                  <a:lnTo>
                    <a:pt x="26232" y="51234"/>
                  </a:lnTo>
                  <a:lnTo>
                    <a:pt x="22553" y="60090"/>
                  </a:lnTo>
                  <a:lnTo>
                    <a:pt x="14366" y="73837"/>
                  </a:lnTo>
                  <a:lnTo>
                    <a:pt x="10030" y="92755"/>
                  </a:lnTo>
                  <a:lnTo>
                    <a:pt x="0" y="109568"/>
                  </a:lnTo>
                  <a:lnTo>
                    <a:pt x="715" y="111841"/>
                  </a:lnTo>
                  <a:lnTo>
                    <a:pt x="5038" y="117895"/>
                  </a:lnTo>
                  <a:lnTo>
                    <a:pt x="11369" y="121467"/>
                  </a:lnTo>
                  <a:lnTo>
                    <a:pt x="26213" y="123761"/>
                  </a:lnTo>
                  <a:lnTo>
                    <a:pt x="34009" y="120546"/>
                  </a:lnTo>
                  <a:lnTo>
                    <a:pt x="37940" y="117837"/>
                  </a:lnTo>
                  <a:lnTo>
                    <a:pt x="84636" y="103231"/>
                  </a:lnTo>
                  <a:lnTo>
                    <a:pt x="131272" y="72683"/>
                  </a:lnTo>
                  <a:lnTo>
                    <a:pt x="159465" y="34145"/>
                  </a:lnTo>
                  <a:lnTo>
                    <a:pt x="167326" y="17386"/>
                  </a:lnTo>
                  <a:lnTo>
                    <a:pt x="172573" y="9328"/>
                  </a:lnTo>
                  <a:lnTo>
                    <a:pt x="174906" y="1337"/>
                  </a:lnTo>
                  <a:lnTo>
                    <a:pt x="174205" y="0"/>
                  </a:lnTo>
                  <a:lnTo>
                    <a:pt x="172414" y="431"/>
                  </a:lnTo>
                  <a:lnTo>
                    <a:pt x="166356" y="4308"/>
                  </a:lnTo>
                  <a:lnTo>
                    <a:pt x="152959" y="52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73"/>
            <p:cNvSpPr/>
            <p:nvPr>
              <p:custDataLst>
                <p:tags r:id="rId18"/>
              </p:custDataLst>
            </p:nvPr>
          </p:nvSpPr>
          <p:spPr>
            <a:xfrm>
              <a:off x="3869691" y="1893094"/>
              <a:ext cx="106997" cy="392884"/>
            </a:xfrm>
            <a:custGeom>
              <a:avLst/>
              <a:gdLst/>
              <a:ahLst/>
              <a:cxnLst/>
              <a:rect l="0" t="0" r="0" b="0"/>
              <a:pathLst>
                <a:path w="106997" h="392884">
                  <a:moveTo>
                    <a:pt x="59371" y="0"/>
                  </a:moveTo>
                  <a:lnTo>
                    <a:pt x="59371" y="0"/>
                  </a:lnTo>
                  <a:lnTo>
                    <a:pt x="71265" y="0"/>
                  </a:lnTo>
                  <a:lnTo>
                    <a:pt x="71273" y="6320"/>
                  </a:lnTo>
                  <a:lnTo>
                    <a:pt x="74804" y="12951"/>
                  </a:lnTo>
                  <a:lnTo>
                    <a:pt x="79459" y="20308"/>
                  </a:lnTo>
                  <a:lnTo>
                    <a:pt x="82080" y="33210"/>
                  </a:lnTo>
                  <a:lnTo>
                    <a:pt x="84410" y="85388"/>
                  </a:lnTo>
                  <a:lnTo>
                    <a:pt x="93422" y="136823"/>
                  </a:lnTo>
                  <a:lnTo>
                    <a:pt x="94870" y="187743"/>
                  </a:lnTo>
                  <a:lnTo>
                    <a:pt x="95077" y="239580"/>
                  </a:lnTo>
                  <a:lnTo>
                    <a:pt x="98612" y="248914"/>
                  </a:lnTo>
                  <a:lnTo>
                    <a:pt x="103270" y="257472"/>
                  </a:lnTo>
                  <a:lnTo>
                    <a:pt x="106260" y="273746"/>
                  </a:lnTo>
                  <a:lnTo>
                    <a:pt x="106983" y="285541"/>
                  </a:lnTo>
                  <a:lnTo>
                    <a:pt x="100672" y="279367"/>
                  </a:lnTo>
                  <a:lnTo>
                    <a:pt x="97571" y="272771"/>
                  </a:lnTo>
                  <a:lnTo>
                    <a:pt x="96744" y="269159"/>
                  </a:lnTo>
                  <a:lnTo>
                    <a:pt x="89259" y="257756"/>
                  </a:lnTo>
                  <a:lnTo>
                    <a:pt x="78663" y="245999"/>
                  </a:lnTo>
                  <a:lnTo>
                    <a:pt x="71032" y="241624"/>
                  </a:lnTo>
                  <a:lnTo>
                    <a:pt x="63231" y="238357"/>
                  </a:lnTo>
                  <a:lnTo>
                    <a:pt x="51401" y="230403"/>
                  </a:lnTo>
                  <a:lnTo>
                    <a:pt x="39518" y="226136"/>
                  </a:lnTo>
                  <a:lnTo>
                    <a:pt x="31586" y="220449"/>
                  </a:lnTo>
                  <a:lnTo>
                    <a:pt x="28942" y="219726"/>
                  </a:lnTo>
                  <a:lnTo>
                    <a:pt x="27179" y="220567"/>
                  </a:lnTo>
                  <a:lnTo>
                    <a:pt x="26003" y="222451"/>
                  </a:lnTo>
                  <a:lnTo>
                    <a:pt x="23897" y="223707"/>
                  </a:lnTo>
                  <a:lnTo>
                    <a:pt x="18028" y="225102"/>
                  </a:lnTo>
                  <a:lnTo>
                    <a:pt x="15934" y="228120"/>
                  </a:lnTo>
                  <a:lnTo>
                    <a:pt x="9046" y="248447"/>
                  </a:lnTo>
                  <a:lnTo>
                    <a:pt x="5977" y="252943"/>
                  </a:lnTo>
                  <a:lnTo>
                    <a:pt x="1659" y="271914"/>
                  </a:lnTo>
                  <a:lnTo>
                    <a:pt x="0" y="324000"/>
                  </a:lnTo>
                  <a:lnTo>
                    <a:pt x="1172" y="372526"/>
                  </a:lnTo>
                  <a:lnTo>
                    <a:pt x="6165" y="382966"/>
                  </a:lnTo>
                  <a:lnTo>
                    <a:pt x="9348" y="386279"/>
                  </a:lnTo>
                  <a:lnTo>
                    <a:pt x="16414" y="389961"/>
                  </a:lnTo>
                  <a:lnTo>
                    <a:pt x="33051" y="392324"/>
                  </a:lnTo>
                  <a:lnTo>
                    <a:pt x="78692" y="392883"/>
                  </a:lnTo>
                  <a:lnTo>
                    <a:pt x="106996" y="381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74"/>
            <p:cNvSpPr/>
            <p:nvPr>
              <p:custDataLst>
                <p:tags r:id="rId19"/>
              </p:custDataLst>
            </p:nvPr>
          </p:nvSpPr>
          <p:spPr>
            <a:xfrm>
              <a:off x="3609992" y="2083594"/>
              <a:ext cx="176196" cy="154557"/>
            </a:xfrm>
            <a:custGeom>
              <a:avLst/>
              <a:gdLst/>
              <a:ahLst/>
              <a:cxnLst/>
              <a:rect l="0" t="0" r="0" b="0"/>
              <a:pathLst>
                <a:path w="176196" h="154557">
                  <a:moveTo>
                    <a:pt x="116664" y="0"/>
                  </a:moveTo>
                  <a:lnTo>
                    <a:pt x="116664" y="0"/>
                  </a:lnTo>
                  <a:lnTo>
                    <a:pt x="110343" y="0"/>
                  </a:lnTo>
                  <a:lnTo>
                    <a:pt x="108481" y="1323"/>
                  </a:lnTo>
                  <a:lnTo>
                    <a:pt x="107240" y="3527"/>
                  </a:lnTo>
                  <a:lnTo>
                    <a:pt x="105248" y="10251"/>
                  </a:lnTo>
                  <a:lnTo>
                    <a:pt x="101449" y="11170"/>
                  </a:lnTo>
                  <a:lnTo>
                    <a:pt x="98582" y="11415"/>
                  </a:lnTo>
                  <a:lnTo>
                    <a:pt x="76295" y="21315"/>
                  </a:lnTo>
                  <a:lnTo>
                    <a:pt x="47276" y="46201"/>
                  </a:lnTo>
                  <a:lnTo>
                    <a:pt x="13828" y="99368"/>
                  </a:lnTo>
                  <a:lnTo>
                    <a:pt x="1199" y="127470"/>
                  </a:lnTo>
                  <a:lnTo>
                    <a:pt x="0" y="132605"/>
                  </a:lnTo>
                  <a:lnTo>
                    <a:pt x="523" y="137351"/>
                  </a:lnTo>
                  <a:lnTo>
                    <a:pt x="8064" y="152224"/>
                  </a:lnTo>
                  <a:lnTo>
                    <a:pt x="12393" y="153645"/>
                  </a:lnTo>
                  <a:lnTo>
                    <a:pt x="25953" y="154556"/>
                  </a:lnTo>
                  <a:lnTo>
                    <a:pt x="43779" y="148394"/>
                  </a:lnTo>
                  <a:lnTo>
                    <a:pt x="68325" y="130650"/>
                  </a:lnTo>
                  <a:lnTo>
                    <a:pt x="88789" y="109760"/>
                  </a:lnTo>
                  <a:lnTo>
                    <a:pt x="123276" y="53022"/>
                  </a:lnTo>
                  <a:lnTo>
                    <a:pt x="131053" y="36001"/>
                  </a:lnTo>
                  <a:lnTo>
                    <a:pt x="140428" y="23875"/>
                  </a:lnTo>
                  <a:lnTo>
                    <a:pt x="140476" y="80133"/>
                  </a:lnTo>
                  <a:lnTo>
                    <a:pt x="141800" y="111275"/>
                  </a:lnTo>
                  <a:lnTo>
                    <a:pt x="150728" y="144511"/>
                  </a:lnTo>
                  <a:lnTo>
                    <a:pt x="152602" y="147934"/>
                  </a:lnTo>
                  <a:lnTo>
                    <a:pt x="155175" y="150217"/>
                  </a:lnTo>
                  <a:lnTo>
                    <a:pt x="158213" y="151738"/>
                  </a:lnTo>
                  <a:lnTo>
                    <a:pt x="160238" y="151429"/>
                  </a:lnTo>
                  <a:lnTo>
                    <a:pt x="161589" y="149901"/>
                  </a:lnTo>
                  <a:lnTo>
                    <a:pt x="163756" y="144262"/>
                  </a:lnTo>
                  <a:lnTo>
                    <a:pt x="167580" y="143491"/>
                  </a:lnTo>
                  <a:lnTo>
                    <a:pt x="176195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75"/>
            <p:cNvSpPr/>
            <p:nvPr>
              <p:custDataLst>
                <p:tags r:id="rId20"/>
              </p:custDataLst>
            </p:nvPr>
          </p:nvSpPr>
          <p:spPr>
            <a:xfrm>
              <a:off x="3452873" y="2071687"/>
              <a:ext cx="95191" cy="212452"/>
            </a:xfrm>
            <a:custGeom>
              <a:avLst/>
              <a:gdLst/>
              <a:ahLst/>
              <a:cxnLst/>
              <a:rect l="0" t="0" r="0" b="0"/>
              <a:pathLst>
                <a:path w="95191" h="212452">
                  <a:moveTo>
                    <a:pt x="95190" y="0"/>
                  </a:moveTo>
                  <a:lnTo>
                    <a:pt x="95190" y="0"/>
                  </a:lnTo>
                  <a:lnTo>
                    <a:pt x="65589" y="0"/>
                  </a:lnTo>
                  <a:lnTo>
                    <a:pt x="58662" y="3528"/>
                  </a:lnTo>
                  <a:lnTo>
                    <a:pt x="43436" y="16572"/>
                  </a:lnTo>
                  <a:lnTo>
                    <a:pt x="39115" y="24122"/>
                  </a:lnTo>
                  <a:lnTo>
                    <a:pt x="36341" y="39749"/>
                  </a:lnTo>
                  <a:lnTo>
                    <a:pt x="35861" y="51612"/>
                  </a:lnTo>
                  <a:lnTo>
                    <a:pt x="39275" y="59540"/>
                  </a:lnTo>
                  <a:lnTo>
                    <a:pt x="66454" y="102412"/>
                  </a:lnTo>
                  <a:lnTo>
                    <a:pt x="73932" y="118910"/>
                  </a:lnTo>
                  <a:lnTo>
                    <a:pt x="79127" y="126932"/>
                  </a:lnTo>
                  <a:lnTo>
                    <a:pt x="82052" y="138887"/>
                  </a:lnTo>
                  <a:lnTo>
                    <a:pt x="82736" y="146835"/>
                  </a:lnTo>
                  <a:lnTo>
                    <a:pt x="79512" y="154778"/>
                  </a:lnTo>
                  <a:lnTo>
                    <a:pt x="74993" y="162718"/>
                  </a:lnTo>
                  <a:lnTo>
                    <a:pt x="71125" y="174625"/>
                  </a:lnTo>
                  <a:lnTo>
                    <a:pt x="54946" y="194469"/>
                  </a:lnTo>
                  <a:lnTo>
                    <a:pt x="47318" y="198879"/>
                  </a:lnTo>
                  <a:lnTo>
                    <a:pt x="39517" y="202161"/>
                  </a:lnTo>
                  <a:lnTo>
                    <a:pt x="27688" y="210124"/>
                  </a:lnTo>
                  <a:lnTo>
                    <a:pt x="19769" y="212451"/>
                  </a:lnTo>
                  <a:lnTo>
                    <a:pt x="15805" y="211749"/>
                  </a:lnTo>
                  <a:lnTo>
                    <a:pt x="7873" y="207441"/>
                  </a:lnTo>
                  <a:lnTo>
                    <a:pt x="5228" y="204440"/>
                  </a:lnTo>
                  <a:lnTo>
                    <a:pt x="2290" y="197578"/>
                  </a:lnTo>
                  <a:lnTo>
                    <a:pt x="0" y="169017"/>
                  </a:lnTo>
                  <a:lnTo>
                    <a:pt x="11846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76"/>
            <p:cNvSpPr/>
            <p:nvPr>
              <p:custDataLst>
                <p:tags r:id="rId21"/>
              </p:custDataLst>
            </p:nvPr>
          </p:nvSpPr>
          <p:spPr>
            <a:xfrm>
              <a:off x="3251117" y="2083594"/>
              <a:ext cx="177884" cy="166688"/>
            </a:xfrm>
            <a:custGeom>
              <a:avLst/>
              <a:gdLst/>
              <a:ahLst/>
              <a:cxnLst/>
              <a:rect l="0" t="0" r="0" b="0"/>
              <a:pathLst>
                <a:path w="177884" h="166688">
                  <a:moveTo>
                    <a:pt x="118352" y="0"/>
                  </a:moveTo>
                  <a:lnTo>
                    <a:pt x="118352" y="0"/>
                  </a:lnTo>
                  <a:lnTo>
                    <a:pt x="108100" y="0"/>
                  </a:lnTo>
                  <a:lnTo>
                    <a:pt x="68249" y="27987"/>
                  </a:lnTo>
                  <a:lnTo>
                    <a:pt x="32825" y="78434"/>
                  </a:lnTo>
                  <a:lnTo>
                    <a:pt x="4685" y="136180"/>
                  </a:lnTo>
                  <a:lnTo>
                    <a:pt x="888" y="150004"/>
                  </a:lnTo>
                  <a:lnTo>
                    <a:pt x="0" y="158390"/>
                  </a:lnTo>
                  <a:lnTo>
                    <a:pt x="1086" y="161156"/>
                  </a:lnTo>
                  <a:lnTo>
                    <a:pt x="3132" y="163000"/>
                  </a:lnTo>
                  <a:lnTo>
                    <a:pt x="9603" y="165959"/>
                  </a:lnTo>
                  <a:lnTo>
                    <a:pt x="17044" y="166471"/>
                  </a:lnTo>
                  <a:lnTo>
                    <a:pt x="23937" y="163063"/>
                  </a:lnTo>
                  <a:lnTo>
                    <a:pt x="39141" y="150097"/>
                  </a:lnTo>
                  <a:lnTo>
                    <a:pt x="62370" y="121450"/>
                  </a:lnTo>
                  <a:lnTo>
                    <a:pt x="74950" y="110863"/>
                  </a:lnTo>
                  <a:lnTo>
                    <a:pt x="98019" y="74849"/>
                  </a:lnTo>
                  <a:lnTo>
                    <a:pt x="118425" y="29232"/>
                  </a:lnTo>
                  <a:lnTo>
                    <a:pt x="121047" y="27425"/>
                  </a:lnTo>
                  <a:lnTo>
                    <a:pt x="130098" y="23875"/>
                  </a:lnTo>
                  <a:lnTo>
                    <a:pt x="130254" y="79789"/>
                  </a:lnTo>
                  <a:lnTo>
                    <a:pt x="131580" y="111207"/>
                  </a:lnTo>
                  <a:lnTo>
                    <a:pt x="146829" y="150823"/>
                  </a:lnTo>
                  <a:lnTo>
                    <a:pt x="154380" y="159636"/>
                  </a:lnTo>
                  <a:lnTo>
                    <a:pt x="163686" y="165295"/>
                  </a:lnTo>
                  <a:lnTo>
                    <a:pt x="177883" y="1666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77"/>
            <p:cNvSpPr/>
            <p:nvPr>
              <p:custDataLst>
                <p:tags r:id="rId22"/>
              </p:custDataLst>
            </p:nvPr>
          </p:nvSpPr>
          <p:spPr>
            <a:xfrm>
              <a:off x="3048727" y="2109754"/>
              <a:ext cx="177643" cy="182610"/>
            </a:xfrm>
            <a:custGeom>
              <a:avLst/>
              <a:gdLst/>
              <a:ahLst/>
              <a:cxnLst/>
              <a:rect l="0" t="0" r="0" b="0"/>
              <a:pathLst>
                <a:path w="177643" h="182610">
                  <a:moveTo>
                    <a:pt x="23085" y="69090"/>
                  </a:moveTo>
                  <a:lnTo>
                    <a:pt x="23085" y="69090"/>
                  </a:lnTo>
                  <a:lnTo>
                    <a:pt x="23085" y="51353"/>
                  </a:lnTo>
                  <a:lnTo>
                    <a:pt x="26613" y="44450"/>
                  </a:lnTo>
                  <a:lnTo>
                    <a:pt x="29406" y="40757"/>
                  </a:lnTo>
                  <a:lnTo>
                    <a:pt x="75282" y="13495"/>
                  </a:lnTo>
                  <a:lnTo>
                    <a:pt x="98670" y="2934"/>
                  </a:lnTo>
                  <a:lnTo>
                    <a:pt x="114446" y="0"/>
                  </a:lnTo>
                  <a:lnTo>
                    <a:pt x="130277" y="2223"/>
                  </a:lnTo>
                  <a:lnTo>
                    <a:pt x="150536" y="10913"/>
                  </a:lnTo>
                  <a:lnTo>
                    <a:pt x="175309" y="31098"/>
                  </a:lnTo>
                  <a:lnTo>
                    <a:pt x="176730" y="35888"/>
                  </a:lnTo>
                  <a:lnTo>
                    <a:pt x="177642" y="49743"/>
                  </a:lnTo>
                  <a:lnTo>
                    <a:pt x="174239" y="57405"/>
                  </a:lnTo>
                  <a:lnTo>
                    <a:pt x="138526" y="113502"/>
                  </a:lnTo>
                  <a:lnTo>
                    <a:pt x="86373" y="154559"/>
                  </a:lnTo>
                  <a:lnTo>
                    <a:pt x="40974" y="172475"/>
                  </a:lnTo>
                  <a:lnTo>
                    <a:pt x="29713" y="175893"/>
                  </a:lnTo>
                  <a:lnTo>
                    <a:pt x="20298" y="181822"/>
                  </a:lnTo>
                  <a:lnTo>
                    <a:pt x="15936" y="182609"/>
                  </a:lnTo>
                  <a:lnTo>
                    <a:pt x="11704" y="181811"/>
                  </a:lnTo>
                  <a:lnTo>
                    <a:pt x="1728" y="177345"/>
                  </a:lnTo>
                  <a:lnTo>
                    <a:pt x="910" y="175656"/>
                  </a:lnTo>
                  <a:lnTo>
                    <a:pt x="0" y="170251"/>
                  </a:lnTo>
                  <a:lnTo>
                    <a:pt x="5809" y="153450"/>
                  </a:lnTo>
                  <a:lnTo>
                    <a:pt x="46898" y="104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78"/>
            <p:cNvSpPr/>
            <p:nvPr>
              <p:custDataLst>
                <p:tags r:id="rId23"/>
              </p:custDataLst>
            </p:nvPr>
          </p:nvSpPr>
          <p:spPr>
            <a:xfrm>
              <a:off x="3095668" y="2107406"/>
              <a:ext cx="23770" cy="461733"/>
            </a:xfrm>
            <a:custGeom>
              <a:avLst/>
              <a:gdLst/>
              <a:ahLst/>
              <a:cxnLst/>
              <a:rect l="0" t="0" r="0" b="0"/>
              <a:pathLst>
                <a:path w="23770" h="461733">
                  <a:moveTo>
                    <a:pt x="11863" y="0"/>
                  </a:moveTo>
                  <a:lnTo>
                    <a:pt x="11863" y="0"/>
                  </a:lnTo>
                  <a:lnTo>
                    <a:pt x="11863" y="52290"/>
                  </a:lnTo>
                  <a:lnTo>
                    <a:pt x="11863" y="109094"/>
                  </a:lnTo>
                  <a:lnTo>
                    <a:pt x="8336" y="167854"/>
                  </a:lnTo>
                  <a:lnTo>
                    <a:pt x="2439" y="214658"/>
                  </a:lnTo>
                  <a:lnTo>
                    <a:pt x="692" y="262040"/>
                  </a:lnTo>
                  <a:lnTo>
                    <a:pt x="174" y="309593"/>
                  </a:lnTo>
                  <a:lnTo>
                    <a:pt x="0" y="360428"/>
                  </a:lnTo>
                  <a:lnTo>
                    <a:pt x="1289" y="404130"/>
                  </a:lnTo>
                  <a:lnTo>
                    <a:pt x="11373" y="455528"/>
                  </a:lnTo>
                  <a:lnTo>
                    <a:pt x="12859" y="458467"/>
                  </a:lnTo>
                  <a:lnTo>
                    <a:pt x="15173" y="460425"/>
                  </a:lnTo>
                  <a:lnTo>
                    <a:pt x="18039" y="461732"/>
                  </a:lnTo>
                  <a:lnTo>
                    <a:pt x="19949" y="461279"/>
                  </a:lnTo>
                  <a:lnTo>
                    <a:pt x="21222" y="459655"/>
                  </a:lnTo>
                  <a:lnTo>
                    <a:pt x="22637" y="454323"/>
                  </a:lnTo>
                  <a:lnTo>
                    <a:pt x="23769" y="428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24"/>
          <p:cNvGrpSpPr/>
          <p:nvPr/>
        </p:nvGrpSpPr>
        <p:grpSpPr>
          <a:xfrm>
            <a:off x="4833937" y="2024062"/>
            <a:ext cx="619085" cy="594597"/>
            <a:chOff x="4833937" y="2024062"/>
            <a:chExt cx="619085" cy="594597"/>
          </a:xfrm>
        </p:grpSpPr>
        <p:sp>
          <p:nvSpPr>
            <p:cNvPr id="39" name="SMARTInkShape-179"/>
            <p:cNvSpPr/>
            <p:nvPr>
              <p:custDataLst>
                <p:tags r:id="rId14"/>
              </p:custDataLst>
            </p:nvPr>
          </p:nvSpPr>
          <p:spPr>
            <a:xfrm>
              <a:off x="5274482" y="2108122"/>
              <a:ext cx="178540" cy="318715"/>
            </a:xfrm>
            <a:custGeom>
              <a:avLst/>
              <a:gdLst/>
              <a:ahLst/>
              <a:cxnLst/>
              <a:rect l="0" t="0" r="0" b="0"/>
              <a:pathLst>
                <a:path w="178540" h="318715">
                  <a:moveTo>
                    <a:pt x="35705" y="58815"/>
                  </a:moveTo>
                  <a:lnTo>
                    <a:pt x="35705" y="58815"/>
                  </a:lnTo>
                  <a:lnTo>
                    <a:pt x="5730" y="58815"/>
                  </a:lnTo>
                  <a:lnTo>
                    <a:pt x="3816" y="60138"/>
                  </a:lnTo>
                  <a:lnTo>
                    <a:pt x="2539" y="62343"/>
                  </a:lnTo>
                  <a:lnTo>
                    <a:pt x="743" y="71767"/>
                  </a:lnTo>
                  <a:lnTo>
                    <a:pt x="0" y="126999"/>
                  </a:lnTo>
                  <a:lnTo>
                    <a:pt x="12940" y="179017"/>
                  </a:lnTo>
                  <a:lnTo>
                    <a:pt x="31874" y="229377"/>
                  </a:lnTo>
                  <a:lnTo>
                    <a:pt x="50102" y="286698"/>
                  </a:lnTo>
                  <a:lnTo>
                    <a:pt x="56656" y="299003"/>
                  </a:lnTo>
                  <a:lnTo>
                    <a:pt x="79458" y="316165"/>
                  </a:lnTo>
                  <a:lnTo>
                    <a:pt x="87342" y="318714"/>
                  </a:lnTo>
                  <a:lnTo>
                    <a:pt x="91296" y="318071"/>
                  </a:lnTo>
                  <a:lnTo>
                    <a:pt x="107148" y="311061"/>
                  </a:lnTo>
                  <a:lnTo>
                    <a:pt x="111115" y="310323"/>
                  </a:lnTo>
                  <a:lnTo>
                    <a:pt x="123018" y="302964"/>
                  </a:lnTo>
                  <a:lnTo>
                    <a:pt x="146831" y="264325"/>
                  </a:lnTo>
                  <a:lnTo>
                    <a:pt x="173289" y="208254"/>
                  </a:lnTo>
                  <a:lnTo>
                    <a:pt x="178116" y="151196"/>
                  </a:lnTo>
                  <a:lnTo>
                    <a:pt x="178539" y="94386"/>
                  </a:lnTo>
                  <a:lnTo>
                    <a:pt x="177245" y="67885"/>
                  </a:lnTo>
                  <a:lnTo>
                    <a:pt x="169071" y="44599"/>
                  </a:lnTo>
                  <a:lnTo>
                    <a:pt x="146692" y="15653"/>
                  </a:lnTo>
                  <a:lnTo>
                    <a:pt x="134883" y="4722"/>
                  </a:lnTo>
                  <a:lnTo>
                    <a:pt x="121396" y="0"/>
                  </a:lnTo>
                  <a:lnTo>
                    <a:pt x="116564" y="3131"/>
                  </a:lnTo>
                  <a:lnTo>
                    <a:pt x="95236" y="230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80"/>
            <p:cNvSpPr/>
            <p:nvPr>
              <p:custDataLst>
                <p:tags r:id="rId15"/>
              </p:custDataLst>
            </p:nvPr>
          </p:nvSpPr>
          <p:spPr>
            <a:xfrm>
              <a:off x="4833937" y="2024062"/>
              <a:ext cx="330841" cy="594597"/>
            </a:xfrm>
            <a:custGeom>
              <a:avLst/>
              <a:gdLst/>
              <a:ahLst/>
              <a:cxnLst/>
              <a:rect l="0" t="0" r="0" b="0"/>
              <a:pathLst>
                <a:path w="330841" h="594597">
                  <a:moveTo>
                    <a:pt x="0" y="0"/>
                  </a:moveTo>
                  <a:lnTo>
                    <a:pt x="0" y="0"/>
                  </a:lnTo>
                  <a:lnTo>
                    <a:pt x="0" y="34654"/>
                  </a:lnTo>
                  <a:lnTo>
                    <a:pt x="3528" y="45388"/>
                  </a:lnTo>
                  <a:lnTo>
                    <a:pt x="8183" y="55891"/>
                  </a:lnTo>
                  <a:lnTo>
                    <a:pt x="12902" y="109102"/>
                  </a:lnTo>
                  <a:lnTo>
                    <a:pt x="22115" y="160624"/>
                  </a:lnTo>
                  <a:lnTo>
                    <a:pt x="33013" y="215082"/>
                  </a:lnTo>
                  <a:lnTo>
                    <a:pt x="41505" y="262090"/>
                  </a:lnTo>
                  <a:lnTo>
                    <a:pt x="55922" y="298764"/>
                  </a:lnTo>
                  <a:lnTo>
                    <a:pt x="85833" y="335740"/>
                  </a:lnTo>
                  <a:lnTo>
                    <a:pt x="88972" y="338920"/>
                  </a:lnTo>
                  <a:lnTo>
                    <a:pt x="92387" y="339718"/>
                  </a:lnTo>
                  <a:lnTo>
                    <a:pt x="95988" y="338927"/>
                  </a:lnTo>
                  <a:lnTo>
                    <a:pt x="103516" y="335843"/>
                  </a:lnTo>
                  <a:lnTo>
                    <a:pt x="115191" y="332783"/>
                  </a:lnTo>
                  <a:lnTo>
                    <a:pt x="123074" y="327380"/>
                  </a:lnTo>
                  <a:lnTo>
                    <a:pt x="134950" y="310579"/>
                  </a:lnTo>
                  <a:lnTo>
                    <a:pt x="151917" y="257796"/>
                  </a:lnTo>
                  <a:lnTo>
                    <a:pt x="161723" y="232783"/>
                  </a:lnTo>
                  <a:lnTo>
                    <a:pt x="172355" y="177890"/>
                  </a:lnTo>
                  <a:lnTo>
                    <a:pt x="188297" y="123667"/>
                  </a:lnTo>
                  <a:lnTo>
                    <a:pt x="200558" y="88104"/>
                  </a:lnTo>
                  <a:lnTo>
                    <a:pt x="212496" y="73511"/>
                  </a:lnTo>
                  <a:lnTo>
                    <a:pt x="217033" y="72359"/>
                  </a:lnTo>
                  <a:lnTo>
                    <a:pt x="224404" y="71620"/>
                  </a:lnTo>
                  <a:lnTo>
                    <a:pt x="235366" y="79656"/>
                  </a:lnTo>
                  <a:lnTo>
                    <a:pt x="246421" y="83574"/>
                  </a:lnTo>
                  <a:lnTo>
                    <a:pt x="265954" y="99772"/>
                  </a:lnTo>
                  <a:lnTo>
                    <a:pt x="301626" y="152689"/>
                  </a:lnTo>
                  <a:lnTo>
                    <a:pt x="317281" y="207808"/>
                  </a:lnTo>
                  <a:lnTo>
                    <a:pt x="329284" y="266136"/>
                  </a:lnTo>
                  <a:lnTo>
                    <a:pt x="330840" y="300223"/>
                  </a:lnTo>
                  <a:lnTo>
                    <a:pt x="323712" y="354951"/>
                  </a:lnTo>
                  <a:lnTo>
                    <a:pt x="315592" y="404371"/>
                  </a:lnTo>
                  <a:lnTo>
                    <a:pt x="301248" y="460533"/>
                  </a:lnTo>
                  <a:lnTo>
                    <a:pt x="288052" y="517053"/>
                  </a:lnTo>
                  <a:lnTo>
                    <a:pt x="280111" y="542874"/>
                  </a:lnTo>
                  <a:lnTo>
                    <a:pt x="256271" y="587147"/>
                  </a:lnTo>
                  <a:lnTo>
                    <a:pt x="249277" y="591683"/>
                  </a:lnTo>
                  <a:lnTo>
                    <a:pt x="240328" y="594596"/>
                  </a:lnTo>
                  <a:lnTo>
                    <a:pt x="235577" y="591467"/>
                  </a:lnTo>
                  <a:lnTo>
                    <a:pt x="214313" y="571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25"/>
          <p:cNvGrpSpPr/>
          <p:nvPr/>
        </p:nvGrpSpPr>
        <p:grpSpPr>
          <a:xfrm>
            <a:off x="6036468" y="1916906"/>
            <a:ext cx="619127" cy="499918"/>
            <a:chOff x="6036468" y="1916906"/>
            <a:chExt cx="619127" cy="499918"/>
          </a:xfrm>
        </p:grpSpPr>
        <p:sp>
          <p:nvSpPr>
            <p:cNvPr id="42" name="SMARTInkShape-181"/>
            <p:cNvSpPr/>
            <p:nvPr>
              <p:custDataLst>
                <p:tags r:id="rId9"/>
              </p:custDataLst>
            </p:nvPr>
          </p:nvSpPr>
          <p:spPr>
            <a:xfrm>
              <a:off x="6560386" y="1988344"/>
              <a:ext cx="11865" cy="1"/>
            </a:xfrm>
            <a:custGeom>
              <a:avLst/>
              <a:gdLst/>
              <a:ahLst/>
              <a:cxnLst/>
              <a:rect l="0" t="0" r="0" b="0"/>
              <a:pathLst>
                <a:path w="11865" h="1">
                  <a:moveTo>
                    <a:pt x="11864" y="0"/>
                  </a:moveTo>
                  <a:lnTo>
                    <a:pt x="1186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rnd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82"/>
            <p:cNvSpPr/>
            <p:nvPr>
              <p:custDataLst>
                <p:tags r:id="rId10"/>
              </p:custDataLst>
            </p:nvPr>
          </p:nvSpPr>
          <p:spPr>
            <a:xfrm>
              <a:off x="6596063" y="2131219"/>
              <a:ext cx="59532" cy="214313"/>
            </a:xfrm>
            <a:custGeom>
              <a:avLst/>
              <a:gdLst/>
              <a:ahLst/>
              <a:cxnLst/>
              <a:rect l="0" t="0" r="0" b="0"/>
              <a:pathLst>
                <a:path w="59532" h="214313">
                  <a:moveTo>
                    <a:pt x="0" y="0"/>
                  </a:moveTo>
                  <a:lnTo>
                    <a:pt x="0" y="0"/>
                  </a:lnTo>
                  <a:lnTo>
                    <a:pt x="0" y="50102"/>
                  </a:lnTo>
                  <a:lnTo>
                    <a:pt x="18984" y="107778"/>
                  </a:lnTo>
                  <a:lnTo>
                    <a:pt x="23703" y="132623"/>
                  </a:lnTo>
                  <a:lnTo>
                    <a:pt x="54339" y="192124"/>
                  </a:lnTo>
                  <a:lnTo>
                    <a:pt x="57993" y="200682"/>
                  </a:lnTo>
                  <a:lnTo>
                    <a:pt x="59531" y="2143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83"/>
            <p:cNvSpPr/>
            <p:nvPr>
              <p:custDataLst>
                <p:tags r:id="rId11"/>
              </p:custDataLst>
            </p:nvPr>
          </p:nvSpPr>
          <p:spPr>
            <a:xfrm>
              <a:off x="6300061" y="2155031"/>
              <a:ext cx="105502" cy="226025"/>
            </a:xfrm>
            <a:custGeom>
              <a:avLst/>
              <a:gdLst/>
              <a:ahLst/>
              <a:cxnLst/>
              <a:rect l="0" t="0" r="0" b="0"/>
              <a:pathLst>
                <a:path w="105502" h="226025">
                  <a:moveTo>
                    <a:pt x="10251" y="95250"/>
                  </a:moveTo>
                  <a:lnTo>
                    <a:pt x="10251" y="95250"/>
                  </a:lnTo>
                  <a:lnTo>
                    <a:pt x="10251" y="101571"/>
                  </a:lnTo>
                  <a:lnTo>
                    <a:pt x="6724" y="108202"/>
                  </a:lnTo>
                  <a:lnTo>
                    <a:pt x="3931" y="111822"/>
                  </a:lnTo>
                  <a:lnTo>
                    <a:pt x="828" y="122900"/>
                  </a:lnTo>
                  <a:lnTo>
                    <a:pt x="0" y="129558"/>
                  </a:lnTo>
                  <a:lnTo>
                    <a:pt x="2609" y="140484"/>
                  </a:lnTo>
                  <a:lnTo>
                    <a:pt x="6855" y="149750"/>
                  </a:lnTo>
                  <a:lnTo>
                    <a:pt x="20370" y="192773"/>
                  </a:lnTo>
                  <a:lnTo>
                    <a:pt x="22289" y="195983"/>
                  </a:lnTo>
                  <a:lnTo>
                    <a:pt x="24891" y="198125"/>
                  </a:lnTo>
                  <a:lnTo>
                    <a:pt x="27948" y="199552"/>
                  </a:lnTo>
                  <a:lnTo>
                    <a:pt x="29986" y="201826"/>
                  </a:lnTo>
                  <a:lnTo>
                    <a:pt x="36787" y="214982"/>
                  </a:lnTo>
                  <a:lnTo>
                    <a:pt x="39848" y="218728"/>
                  </a:lnTo>
                  <a:lnTo>
                    <a:pt x="46776" y="222889"/>
                  </a:lnTo>
                  <a:lnTo>
                    <a:pt x="57737" y="225780"/>
                  </a:lnTo>
                  <a:lnTo>
                    <a:pt x="63547" y="226024"/>
                  </a:lnTo>
                  <a:lnTo>
                    <a:pt x="65626" y="224766"/>
                  </a:lnTo>
                  <a:lnTo>
                    <a:pt x="67012" y="222604"/>
                  </a:lnTo>
                  <a:lnTo>
                    <a:pt x="67936" y="219841"/>
                  </a:lnTo>
                  <a:lnTo>
                    <a:pt x="69874" y="217998"/>
                  </a:lnTo>
                  <a:lnTo>
                    <a:pt x="75555" y="215951"/>
                  </a:lnTo>
                  <a:lnTo>
                    <a:pt x="77600" y="214082"/>
                  </a:lnTo>
                  <a:lnTo>
                    <a:pt x="79871" y="208478"/>
                  </a:lnTo>
                  <a:lnTo>
                    <a:pt x="82653" y="194100"/>
                  </a:lnTo>
                  <a:lnTo>
                    <a:pt x="89765" y="182453"/>
                  </a:lnTo>
                  <a:lnTo>
                    <a:pt x="92838" y="166666"/>
                  </a:lnTo>
                  <a:lnTo>
                    <a:pt x="93565" y="114628"/>
                  </a:lnTo>
                  <a:lnTo>
                    <a:pt x="93593" y="59504"/>
                  </a:lnTo>
                  <a:lnTo>
                    <a:pt x="93594" y="13300"/>
                  </a:lnTo>
                  <a:lnTo>
                    <a:pt x="1055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84"/>
            <p:cNvSpPr/>
            <p:nvPr>
              <p:custDataLst>
                <p:tags r:id="rId12"/>
              </p:custDataLst>
            </p:nvPr>
          </p:nvSpPr>
          <p:spPr>
            <a:xfrm>
              <a:off x="6036468" y="2155031"/>
              <a:ext cx="166688" cy="47626"/>
            </a:xfrm>
            <a:custGeom>
              <a:avLst/>
              <a:gdLst/>
              <a:ahLst/>
              <a:cxnLst/>
              <a:rect l="0" t="0" r="0" b="0"/>
              <a:pathLst>
                <a:path w="166688" h="47626">
                  <a:moveTo>
                    <a:pt x="0" y="47625"/>
                  </a:moveTo>
                  <a:lnTo>
                    <a:pt x="0" y="47625"/>
                  </a:lnTo>
                  <a:lnTo>
                    <a:pt x="10251" y="47625"/>
                  </a:lnTo>
                  <a:lnTo>
                    <a:pt x="21085" y="39442"/>
                  </a:lnTo>
                  <a:lnTo>
                    <a:pt x="80147" y="21085"/>
                  </a:lnTo>
                  <a:lnTo>
                    <a:pt x="112272" y="4932"/>
                  </a:lnTo>
                  <a:lnTo>
                    <a:pt x="16668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85"/>
            <p:cNvSpPr/>
            <p:nvPr>
              <p:custDataLst>
                <p:tags r:id="rId13"/>
              </p:custDataLst>
            </p:nvPr>
          </p:nvSpPr>
          <p:spPr>
            <a:xfrm>
              <a:off x="6060474" y="1916906"/>
              <a:ext cx="130776" cy="499918"/>
            </a:xfrm>
            <a:custGeom>
              <a:avLst/>
              <a:gdLst/>
              <a:ahLst/>
              <a:cxnLst/>
              <a:rect l="0" t="0" r="0" b="0"/>
              <a:pathLst>
                <a:path w="130776" h="499918">
                  <a:moveTo>
                    <a:pt x="130775" y="488156"/>
                  </a:moveTo>
                  <a:lnTo>
                    <a:pt x="130775" y="488156"/>
                  </a:lnTo>
                  <a:lnTo>
                    <a:pt x="124455" y="488156"/>
                  </a:lnTo>
                  <a:lnTo>
                    <a:pt x="122594" y="489479"/>
                  </a:lnTo>
                  <a:lnTo>
                    <a:pt x="121352" y="491684"/>
                  </a:lnTo>
                  <a:lnTo>
                    <a:pt x="119360" y="498408"/>
                  </a:lnTo>
                  <a:lnTo>
                    <a:pt x="115560" y="499327"/>
                  </a:lnTo>
                  <a:lnTo>
                    <a:pt x="108661" y="499917"/>
                  </a:lnTo>
                  <a:lnTo>
                    <a:pt x="89271" y="482322"/>
                  </a:lnTo>
                  <a:lnTo>
                    <a:pt x="85871" y="475421"/>
                  </a:lnTo>
                  <a:lnTo>
                    <a:pt x="79862" y="442941"/>
                  </a:lnTo>
                  <a:lnTo>
                    <a:pt x="66626" y="418812"/>
                  </a:lnTo>
                  <a:lnTo>
                    <a:pt x="53657" y="362647"/>
                  </a:lnTo>
                  <a:lnTo>
                    <a:pt x="35301" y="308714"/>
                  </a:lnTo>
                  <a:lnTo>
                    <a:pt x="23835" y="258102"/>
                  </a:lnTo>
                  <a:lnTo>
                    <a:pt x="4769" y="199668"/>
                  </a:lnTo>
                  <a:lnTo>
                    <a:pt x="0" y="145237"/>
                  </a:lnTo>
                  <a:lnTo>
                    <a:pt x="1141" y="92510"/>
                  </a:lnTo>
                  <a:lnTo>
                    <a:pt x="20115" y="55774"/>
                  </a:lnTo>
                  <a:lnTo>
                    <a:pt x="63312" y="7986"/>
                  </a:lnTo>
                  <a:lnTo>
                    <a:pt x="74775" y="3549"/>
                  </a:lnTo>
                  <a:lnTo>
                    <a:pt x="1069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SMARTInkShape-186"/>
          <p:cNvSpPr/>
          <p:nvPr>
            <p:custDataLst>
              <p:tags r:id="rId1"/>
            </p:custDataLst>
          </p:nvPr>
        </p:nvSpPr>
        <p:spPr>
          <a:xfrm>
            <a:off x="7347944" y="2071687"/>
            <a:ext cx="212525" cy="273845"/>
          </a:xfrm>
          <a:custGeom>
            <a:avLst/>
            <a:gdLst/>
            <a:ahLst/>
            <a:cxnLst/>
            <a:rect l="0" t="0" r="0" b="0"/>
            <a:pathLst>
              <a:path w="212525" h="273845">
                <a:moveTo>
                  <a:pt x="141086" y="0"/>
                </a:moveTo>
                <a:lnTo>
                  <a:pt x="141086" y="0"/>
                </a:lnTo>
                <a:lnTo>
                  <a:pt x="89922" y="0"/>
                </a:lnTo>
                <a:lnTo>
                  <a:pt x="81746" y="3528"/>
                </a:lnTo>
                <a:lnTo>
                  <a:pt x="65719" y="16572"/>
                </a:lnTo>
                <a:lnTo>
                  <a:pt x="33932" y="71775"/>
                </a:lnTo>
                <a:lnTo>
                  <a:pt x="14086" y="120675"/>
                </a:lnTo>
                <a:lnTo>
                  <a:pt x="563" y="172486"/>
                </a:lnTo>
                <a:lnTo>
                  <a:pt x="0" y="205953"/>
                </a:lnTo>
                <a:lnTo>
                  <a:pt x="7854" y="228740"/>
                </a:lnTo>
                <a:lnTo>
                  <a:pt x="19897" y="246966"/>
                </a:lnTo>
                <a:lnTo>
                  <a:pt x="24607" y="248669"/>
                </a:lnTo>
                <a:lnTo>
                  <a:pt x="38409" y="249763"/>
                </a:lnTo>
                <a:lnTo>
                  <a:pt x="46064" y="246385"/>
                </a:lnTo>
                <a:lnTo>
                  <a:pt x="61756" y="233436"/>
                </a:lnTo>
                <a:lnTo>
                  <a:pt x="66141" y="225899"/>
                </a:lnTo>
                <a:lnTo>
                  <a:pt x="93680" y="166370"/>
                </a:lnTo>
                <a:lnTo>
                  <a:pt x="101904" y="146309"/>
                </a:lnTo>
                <a:lnTo>
                  <a:pt x="108592" y="109941"/>
                </a:lnTo>
                <a:lnTo>
                  <a:pt x="113415" y="100456"/>
                </a:lnTo>
                <a:lnTo>
                  <a:pt x="117207" y="72505"/>
                </a:lnTo>
                <a:lnTo>
                  <a:pt x="117229" y="72149"/>
                </a:lnTo>
                <a:lnTo>
                  <a:pt x="117271" y="88072"/>
                </a:lnTo>
                <a:lnTo>
                  <a:pt x="120800" y="95588"/>
                </a:lnTo>
                <a:lnTo>
                  <a:pt x="125456" y="103338"/>
                </a:lnTo>
                <a:lnTo>
                  <a:pt x="148069" y="159219"/>
                </a:lnTo>
                <a:lnTo>
                  <a:pt x="158666" y="198500"/>
                </a:lnTo>
                <a:lnTo>
                  <a:pt x="197821" y="257236"/>
                </a:lnTo>
                <a:lnTo>
                  <a:pt x="212524" y="27384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SMARTInkShape-Group27"/>
          <p:cNvGrpSpPr/>
          <p:nvPr/>
        </p:nvGrpSpPr>
        <p:grpSpPr>
          <a:xfrm>
            <a:off x="8012905" y="1845469"/>
            <a:ext cx="1750220" cy="689654"/>
            <a:chOff x="8012905" y="1845469"/>
            <a:chExt cx="1750220" cy="689654"/>
          </a:xfrm>
        </p:grpSpPr>
        <p:sp>
          <p:nvSpPr>
            <p:cNvPr id="49" name="SMARTInkShape-187"/>
            <p:cNvSpPr/>
            <p:nvPr>
              <p:custDataLst>
                <p:tags r:id="rId3"/>
              </p:custDataLst>
            </p:nvPr>
          </p:nvSpPr>
          <p:spPr>
            <a:xfrm>
              <a:off x="9215928" y="2000298"/>
              <a:ext cx="547197" cy="534825"/>
            </a:xfrm>
            <a:custGeom>
              <a:avLst/>
              <a:gdLst/>
              <a:ahLst/>
              <a:cxnLst/>
              <a:rect l="0" t="0" r="0" b="0"/>
              <a:pathLst>
                <a:path w="547197" h="534825">
                  <a:moveTo>
                    <a:pt x="11415" y="35671"/>
                  </a:moveTo>
                  <a:lnTo>
                    <a:pt x="11415" y="35671"/>
                  </a:lnTo>
                  <a:lnTo>
                    <a:pt x="11415" y="41991"/>
                  </a:lnTo>
                  <a:lnTo>
                    <a:pt x="10093" y="43853"/>
                  </a:lnTo>
                  <a:lnTo>
                    <a:pt x="7888" y="45094"/>
                  </a:lnTo>
                  <a:lnTo>
                    <a:pt x="5095" y="45922"/>
                  </a:lnTo>
                  <a:lnTo>
                    <a:pt x="3233" y="49119"/>
                  </a:lnTo>
                  <a:lnTo>
                    <a:pt x="0" y="80575"/>
                  </a:lnTo>
                  <a:lnTo>
                    <a:pt x="929" y="112647"/>
                  </a:lnTo>
                  <a:lnTo>
                    <a:pt x="9773" y="167369"/>
                  </a:lnTo>
                  <a:lnTo>
                    <a:pt x="17250" y="196254"/>
                  </a:lnTo>
                  <a:lnTo>
                    <a:pt x="27843" y="215248"/>
                  </a:lnTo>
                  <a:lnTo>
                    <a:pt x="32950" y="218889"/>
                  </a:lnTo>
                  <a:lnTo>
                    <a:pt x="45681" y="222934"/>
                  </a:lnTo>
                  <a:lnTo>
                    <a:pt x="51457" y="222690"/>
                  </a:lnTo>
                  <a:lnTo>
                    <a:pt x="61402" y="218891"/>
                  </a:lnTo>
                  <a:lnTo>
                    <a:pt x="105006" y="180076"/>
                  </a:lnTo>
                  <a:lnTo>
                    <a:pt x="112543" y="165556"/>
                  </a:lnTo>
                  <a:lnTo>
                    <a:pt x="129139" y="109957"/>
                  </a:lnTo>
                  <a:lnTo>
                    <a:pt x="130426" y="56555"/>
                  </a:lnTo>
                  <a:lnTo>
                    <a:pt x="133983" y="48039"/>
                  </a:lnTo>
                  <a:lnTo>
                    <a:pt x="141892" y="36394"/>
                  </a:lnTo>
                  <a:lnTo>
                    <a:pt x="148559" y="42206"/>
                  </a:lnTo>
                  <a:lnTo>
                    <a:pt x="151742" y="48718"/>
                  </a:lnTo>
                  <a:lnTo>
                    <a:pt x="170713" y="98317"/>
                  </a:lnTo>
                  <a:lnTo>
                    <a:pt x="186148" y="144765"/>
                  </a:lnTo>
                  <a:lnTo>
                    <a:pt x="198409" y="203525"/>
                  </a:lnTo>
                  <a:lnTo>
                    <a:pt x="204404" y="250329"/>
                  </a:lnTo>
                  <a:lnTo>
                    <a:pt x="211031" y="297711"/>
                  </a:lnTo>
                  <a:lnTo>
                    <a:pt x="219590" y="354808"/>
                  </a:lnTo>
                  <a:lnTo>
                    <a:pt x="223192" y="404304"/>
                  </a:lnTo>
                  <a:lnTo>
                    <a:pt x="215316" y="457914"/>
                  </a:lnTo>
                  <a:lnTo>
                    <a:pt x="207944" y="483425"/>
                  </a:lnTo>
                  <a:lnTo>
                    <a:pt x="175621" y="525381"/>
                  </a:lnTo>
                  <a:lnTo>
                    <a:pt x="166857" y="531132"/>
                  </a:lnTo>
                  <a:lnTo>
                    <a:pt x="157230" y="533688"/>
                  </a:lnTo>
                  <a:lnTo>
                    <a:pt x="144132" y="534824"/>
                  </a:lnTo>
                  <a:lnTo>
                    <a:pt x="133018" y="531801"/>
                  </a:lnTo>
                  <a:lnTo>
                    <a:pt x="128202" y="529143"/>
                  </a:lnTo>
                  <a:lnTo>
                    <a:pt x="115104" y="512761"/>
                  </a:lnTo>
                  <a:lnTo>
                    <a:pt x="102845" y="491150"/>
                  </a:lnTo>
                  <a:lnTo>
                    <a:pt x="96356" y="450638"/>
                  </a:lnTo>
                  <a:lnTo>
                    <a:pt x="94969" y="392627"/>
                  </a:lnTo>
                  <a:lnTo>
                    <a:pt x="112489" y="343864"/>
                  </a:lnTo>
                  <a:lnTo>
                    <a:pt x="133587" y="291703"/>
                  </a:lnTo>
                  <a:lnTo>
                    <a:pt x="170575" y="237299"/>
                  </a:lnTo>
                  <a:lnTo>
                    <a:pt x="216227" y="178444"/>
                  </a:lnTo>
                  <a:lnTo>
                    <a:pt x="268898" y="123671"/>
                  </a:lnTo>
                  <a:lnTo>
                    <a:pt x="323594" y="68784"/>
                  </a:lnTo>
                  <a:lnTo>
                    <a:pt x="350938" y="40107"/>
                  </a:lnTo>
                  <a:lnTo>
                    <a:pt x="359087" y="23857"/>
                  </a:lnTo>
                  <a:lnTo>
                    <a:pt x="366724" y="14228"/>
                  </a:lnTo>
                  <a:lnTo>
                    <a:pt x="368589" y="115"/>
                  </a:lnTo>
                  <a:lnTo>
                    <a:pt x="362277" y="0"/>
                  </a:lnTo>
                  <a:lnTo>
                    <a:pt x="360417" y="1307"/>
                  </a:lnTo>
                  <a:lnTo>
                    <a:pt x="359177" y="3501"/>
                  </a:lnTo>
                  <a:lnTo>
                    <a:pt x="358350" y="6287"/>
                  </a:lnTo>
                  <a:lnTo>
                    <a:pt x="348841" y="21586"/>
                  </a:lnTo>
                  <a:lnTo>
                    <a:pt x="332075" y="75254"/>
                  </a:lnTo>
                  <a:lnTo>
                    <a:pt x="314256" y="130107"/>
                  </a:lnTo>
                  <a:lnTo>
                    <a:pt x="309527" y="182095"/>
                  </a:lnTo>
                  <a:lnTo>
                    <a:pt x="310529" y="204880"/>
                  </a:lnTo>
                  <a:lnTo>
                    <a:pt x="315452" y="215826"/>
                  </a:lnTo>
                  <a:lnTo>
                    <a:pt x="318616" y="219274"/>
                  </a:lnTo>
                  <a:lnTo>
                    <a:pt x="325662" y="223105"/>
                  </a:lnTo>
                  <a:lnTo>
                    <a:pt x="344885" y="225767"/>
                  </a:lnTo>
                  <a:lnTo>
                    <a:pt x="348822" y="225902"/>
                  </a:lnTo>
                  <a:lnTo>
                    <a:pt x="356724" y="222524"/>
                  </a:lnTo>
                  <a:lnTo>
                    <a:pt x="360684" y="219771"/>
                  </a:lnTo>
                  <a:lnTo>
                    <a:pt x="380512" y="189086"/>
                  </a:lnTo>
                  <a:lnTo>
                    <a:pt x="408290" y="134810"/>
                  </a:lnTo>
                  <a:lnTo>
                    <a:pt x="422842" y="103124"/>
                  </a:lnTo>
                  <a:lnTo>
                    <a:pt x="431353" y="51104"/>
                  </a:lnTo>
                  <a:lnTo>
                    <a:pt x="434249" y="45959"/>
                  </a:lnTo>
                  <a:lnTo>
                    <a:pt x="434857" y="42530"/>
                  </a:lnTo>
                  <a:lnTo>
                    <a:pt x="433939" y="40243"/>
                  </a:lnTo>
                  <a:lnTo>
                    <a:pt x="432004" y="38719"/>
                  </a:lnTo>
                  <a:lnTo>
                    <a:pt x="429853" y="33498"/>
                  </a:lnTo>
                  <a:lnTo>
                    <a:pt x="428234" y="24334"/>
                  </a:lnTo>
                  <a:lnTo>
                    <a:pt x="428137" y="74659"/>
                  </a:lnTo>
                  <a:lnTo>
                    <a:pt x="426811" y="129166"/>
                  </a:lnTo>
                  <a:lnTo>
                    <a:pt x="421274" y="175233"/>
                  </a:lnTo>
                  <a:lnTo>
                    <a:pt x="426387" y="234679"/>
                  </a:lnTo>
                  <a:lnTo>
                    <a:pt x="431144" y="269261"/>
                  </a:lnTo>
                  <a:lnTo>
                    <a:pt x="434109" y="278710"/>
                  </a:lnTo>
                  <a:lnTo>
                    <a:pt x="444460" y="292737"/>
                  </a:lnTo>
                  <a:lnTo>
                    <a:pt x="457879" y="302057"/>
                  </a:lnTo>
                  <a:lnTo>
                    <a:pt x="472664" y="306200"/>
                  </a:lnTo>
                  <a:lnTo>
                    <a:pt x="480310" y="304659"/>
                  </a:lnTo>
                  <a:lnTo>
                    <a:pt x="547196" y="2618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88"/>
            <p:cNvSpPr/>
            <p:nvPr>
              <p:custDataLst>
                <p:tags r:id="rId4"/>
              </p:custDataLst>
            </p:nvPr>
          </p:nvSpPr>
          <p:spPr>
            <a:xfrm>
              <a:off x="9013092" y="2024062"/>
              <a:ext cx="166627" cy="189594"/>
            </a:xfrm>
            <a:custGeom>
              <a:avLst/>
              <a:gdLst/>
              <a:ahLst/>
              <a:cxnLst/>
              <a:rect l="0" t="0" r="0" b="0"/>
              <a:pathLst>
                <a:path w="166627" h="189594">
                  <a:moveTo>
                    <a:pt x="71376" y="0"/>
                  </a:moveTo>
                  <a:lnTo>
                    <a:pt x="71376" y="0"/>
                  </a:lnTo>
                  <a:lnTo>
                    <a:pt x="65056" y="0"/>
                  </a:lnTo>
                  <a:lnTo>
                    <a:pt x="58425" y="3528"/>
                  </a:lnTo>
                  <a:lnTo>
                    <a:pt x="43389" y="16572"/>
                  </a:lnTo>
                  <a:lnTo>
                    <a:pt x="19764" y="56321"/>
                  </a:lnTo>
                  <a:lnTo>
                    <a:pt x="3465" y="104774"/>
                  </a:lnTo>
                  <a:lnTo>
                    <a:pt x="145" y="162580"/>
                  </a:lnTo>
                  <a:lnTo>
                    <a:pt x="0" y="180170"/>
                  </a:lnTo>
                  <a:lnTo>
                    <a:pt x="1303" y="183613"/>
                  </a:lnTo>
                  <a:lnTo>
                    <a:pt x="3494" y="185909"/>
                  </a:lnTo>
                  <a:lnTo>
                    <a:pt x="9456" y="188460"/>
                  </a:lnTo>
                  <a:lnTo>
                    <a:pt x="16517" y="189593"/>
                  </a:lnTo>
                  <a:lnTo>
                    <a:pt x="24064" y="186569"/>
                  </a:lnTo>
                  <a:lnTo>
                    <a:pt x="39689" y="173849"/>
                  </a:lnTo>
                  <a:lnTo>
                    <a:pt x="71379" y="118723"/>
                  </a:lnTo>
                  <a:lnTo>
                    <a:pt x="89897" y="79331"/>
                  </a:lnTo>
                  <a:lnTo>
                    <a:pt x="105234" y="22194"/>
                  </a:lnTo>
                  <a:lnTo>
                    <a:pt x="106544" y="8634"/>
                  </a:lnTo>
                  <a:lnTo>
                    <a:pt x="105405" y="5756"/>
                  </a:lnTo>
                  <a:lnTo>
                    <a:pt x="103322" y="3838"/>
                  </a:lnTo>
                  <a:lnTo>
                    <a:pt x="96796" y="758"/>
                  </a:lnTo>
                  <a:lnTo>
                    <a:pt x="96260" y="1829"/>
                  </a:lnTo>
                  <a:lnTo>
                    <a:pt x="95330" y="16639"/>
                  </a:lnTo>
                  <a:lnTo>
                    <a:pt x="106000" y="72192"/>
                  </a:lnTo>
                  <a:lnTo>
                    <a:pt x="108093" y="98267"/>
                  </a:lnTo>
                  <a:lnTo>
                    <a:pt x="123625" y="138781"/>
                  </a:lnTo>
                  <a:lnTo>
                    <a:pt x="142900" y="165626"/>
                  </a:lnTo>
                  <a:lnTo>
                    <a:pt x="152385" y="176033"/>
                  </a:lnTo>
                  <a:lnTo>
                    <a:pt x="166626" y="178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89"/>
            <p:cNvSpPr/>
            <p:nvPr>
              <p:custDataLst>
                <p:tags r:id="rId5"/>
              </p:custDataLst>
            </p:nvPr>
          </p:nvSpPr>
          <p:spPr>
            <a:xfrm>
              <a:off x="8929687" y="1916906"/>
              <a:ext cx="35719" cy="297657"/>
            </a:xfrm>
            <a:custGeom>
              <a:avLst/>
              <a:gdLst/>
              <a:ahLst/>
              <a:cxnLst/>
              <a:rect l="0" t="0" r="0" b="0"/>
              <a:pathLst>
                <a:path w="35719" h="297657">
                  <a:moveTo>
                    <a:pt x="0" y="0"/>
                  </a:moveTo>
                  <a:lnTo>
                    <a:pt x="0" y="0"/>
                  </a:lnTo>
                  <a:lnTo>
                    <a:pt x="0" y="53749"/>
                  </a:lnTo>
                  <a:lnTo>
                    <a:pt x="0" y="99988"/>
                  </a:lnTo>
                  <a:lnTo>
                    <a:pt x="3527" y="144279"/>
                  </a:lnTo>
                  <a:lnTo>
                    <a:pt x="12952" y="190916"/>
                  </a:lnTo>
                  <a:lnTo>
                    <a:pt x="21667" y="247761"/>
                  </a:lnTo>
                  <a:lnTo>
                    <a:pt x="24711" y="271338"/>
                  </a:lnTo>
                  <a:lnTo>
                    <a:pt x="35718" y="2976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90"/>
            <p:cNvSpPr/>
            <p:nvPr>
              <p:custDataLst>
                <p:tags r:id="rId6"/>
              </p:custDataLst>
            </p:nvPr>
          </p:nvSpPr>
          <p:spPr>
            <a:xfrm>
              <a:off x="8655843" y="2036035"/>
              <a:ext cx="189207" cy="235498"/>
            </a:xfrm>
            <a:custGeom>
              <a:avLst/>
              <a:gdLst/>
              <a:ahLst/>
              <a:cxnLst/>
              <a:rect l="0" t="0" r="0" b="0"/>
              <a:pathLst>
                <a:path w="189207" h="235498">
                  <a:moveTo>
                    <a:pt x="0" y="118996"/>
                  </a:moveTo>
                  <a:lnTo>
                    <a:pt x="0" y="118996"/>
                  </a:lnTo>
                  <a:lnTo>
                    <a:pt x="0" y="112675"/>
                  </a:lnTo>
                  <a:lnTo>
                    <a:pt x="3528" y="106045"/>
                  </a:lnTo>
                  <a:lnTo>
                    <a:pt x="6321" y="102424"/>
                  </a:lnTo>
                  <a:lnTo>
                    <a:pt x="9423" y="91346"/>
                  </a:lnTo>
                  <a:lnTo>
                    <a:pt x="14698" y="70234"/>
                  </a:lnTo>
                  <a:lnTo>
                    <a:pt x="22408" y="54991"/>
                  </a:lnTo>
                  <a:lnTo>
                    <a:pt x="41623" y="32857"/>
                  </a:lnTo>
                  <a:lnTo>
                    <a:pt x="73309" y="8548"/>
                  </a:lnTo>
                  <a:lnTo>
                    <a:pt x="89467" y="3762"/>
                  </a:lnTo>
                  <a:lnTo>
                    <a:pt x="144153" y="158"/>
                  </a:lnTo>
                  <a:lnTo>
                    <a:pt x="164274" y="0"/>
                  </a:lnTo>
                  <a:lnTo>
                    <a:pt x="170370" y="2624"/>
                  </a:lnTo>
                  <a:lnTo>
                    <a:pt x="180672" y="12595"/>
                  </a:lnTo>
                  <a:lnTo>
                    <a:pt x="186131" y="22317"/>
                  </a:lnTo>
                  <a:lnTo>
                    <a:pt x="189206" y="38757"/>
                  </a:lnTo>
                  <a:lnTo>
                    <a:pt x="188602" y="52907"/>
                  </a:lnTo>
                  <a:lnTo>
                    <a:pt x="166345" y="110699"/>
                  </a:lnTo>
                  <a:lnTo>
                    <a:pt x="157275" y="131183"/>
                  </a:lnTo>
                  <a:lnTo>
                    <a:pt x="110365" y="190218"/>
                  </a:lnTo>
                  <a:lnTo>
                    <a:pt x="79563" y="229412"/>
                  </a:lnTo>
                  <a:lnTo>
                    <a:pt x="71521" y="234216"/>
                  </a:lnTo>
                  <a:lnTo>
                    <a:pt x="67525" y="235497"/>
                  </a:lnTo>
                  <a:lnTo>
                    <a:pt x="63537" y="235028"/>
                  </a:lnTo>
                  <a:lnTo>
                    <a:pt x="49982" y="227582"/>
                  </a:lnTo>
                  <a:lnTo>
                    <a:pt x="48672" y="223260"/>
                  </a:lnTo>
                  <a:lnTo>
                    <a:pt x="47625" y="2142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91"/>
            <p:cNvSpPr/>
            <p:nvPr>
              <p:custDataLst>
                <p:tags r:id="rId7"/>
              </p:custDataLst>
            </p:nvPr>
          </p:nvSpPr>
          <p:spPr>
            <a:xfrm>
              <a:off x="8205267" y="2059781"/>
              <a:ext cx="224358" cy="261520"/>
            </a:xfrm>
            <a:custGeom>
              <a:avLst/>
              <a:gdLst/>
              <a:ahLst/>
              <a:cxnLst/>
              <a:rect l="0" t="0" r="0" b="0"/>
              <a:pathLst>
                <a:path w="224358" h="261520">
                  <a:moveTo>
                    <a:pt x="129107" y="0"/>
                  </a:moveTo>
                  <a:lnTo>
                    <a:pt x="129107" y="0"/>
                  </a:lnTo>
                  <a:lnTo>
                    <a:pt x="101120" y="0"/>
                  </a:lnTo>
                  <a:lnTo>
                    <a:pt x="93297" y="3528"/>
                  </a:lnTo>
                  <a:lnTo>
                    <a:pt x="85411" y="8183"/>
                  </a:lnTo>
                  <a:lnTo>
                    <a:pt x="77495" y="10251"/>
                  </a:lnTo>
                  <a:lnTo>
                    <a:pt x="69567" y="18226"/>
                  </a:lnTo>
                  <a:lnTo>
                    <a:pt x="41796" y="63908"/>
                  </a:lnTo>
                  <a:lnTo>
                    <a:pt x="21951" y="119639"/>
                  </a:lnTo>
                  <a:lnTo>
                    <a:pt x="13572" y="154952"/>
                  </a:lnTo>
                  <a:lnTo>
                    <a:pt x="7562" y="187023"/>
                  </a:lnTo>
                  <a:lnTo>
                    <a:pt x="0" y="221563"/>
                  </a:lnTo>
                  <a:lnTo>
                    <a:pt x="8553" y="257174"/>
                  </a:lnTo>
                  <a:lnTo>
                    <a:pt x="10373" y="258762"/>
                  </a:lnTo>
                  <a:lnTo>
                    <a:pt x="15924" y="260526"/>
                  </a:lnTo>
                  <a:lnTo>
                    <a:pt x="26486" y="261519"/>
                  </a:lnTo>
                  <a:lnTo>
                    <a:pt x="34109" y="258224"/>
                  </a:lnTo>
                  <a:lnTo>
                    <a:pt x="73800" y="228720"/>
                  </a:lnTo>
                  <a:lnTo>
                    <a:pt x="105077" y="178276"/>
                  </a:lnTo>
                  <a:lnTo>
                    <a:pt x="125561" y="134469"/>
                  </a:lnTo>
                  <a:lnTo>
                    <a:pt x="128854" y="124587"/>
                  </a:lnTo>
                  <a:lnTo>
                    <a:pt x="138220" y="107464"/>
                  </a:lnTo>
                  <a:lnTo>
                    <a:pt x="140851" y="95965"/>
                  </a:lnTo>
                  <a:lnTo>
                    <a:pt x="147286" y="101782"/>
                  </a:lnTo>
                  <a:lnTo>
                    <a:pt x="150416" y="108296"/>
                  </a:lnTo>
                  <a:lnTo>
                    <a:pt x="173131" y="167442"/>
                  </a:lnTo>
                  <a:lnTo>
                    <a:pt x="186102" y="193516"/>
                  </a:lnTo>
                  <a:lnTo>
                    <a:pt x="224357" y="2500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92"/>
            <p:cNvSpPr/>
            <p:nvPr>
              <p:custDataLst>
                <p:tags r:id="rId8"/>
              </p:custDataLst>
            </p:nvPr>
          </p:nvSpPr>
          <p:spPr>
            <a:xfrm>
              <a:off x="8012905" y="1845469"/>
              <a:ext cx="71439" cy="500063"/>
            </a:xfrm>
            <a:custGeom>
              <a:avLst/>
              <a:gdLst/>
              <a:ahLst/>
              <a:cxnLst/>
              <a:rect l="0" t="0" r="0" b="0"/>
              <a:pathLst>
                <a:path w="71439" h="500063">
                  <a:moveTo>
                    <a:pt x="0" y="0"/>
                  </a:moveTo>
                  <a:lnTo>
                    <a:pt x="0" y="0"/>
                  </a:lnTo>
                  <a:lnTo>
                    <a:pt x="0" y="6320"/>
                  </a:lnTo>
                  <a:lnTo>
                    <a:pt x="1324" y="8182"/>
                  </a:lnTo>
                  <a:lnTo>
                    <a:pt x="3528" y="9424"/>
                  </a:lnTo>
                  <a:lnTo>
                    <a:pt x="6321" y="10251"/>
                  </a:lnTo>
                  <a:lnTo>
                    <a:pt x="8183" y="12126"/>
                  </a:lnTo>
                  <a:lnTo>
                    <a:pt x="10252" y="17736"/>
                  </a:lnTo>
                  <a:lnTo>
                    <a:pt x="15217" y="48915"/>
                  </a:lnTo>
                  <a:lnTo>
                    <a:pt x="19993" y="65396"/>
                  </a:lnTo>
                  <a:lnTo>
                    <a:pt x="23311" y="119835"/>
                  </a:lnTo>
                  <a:lnTo>
                    <a:pt x="31896" y="168163"/>
                  </a:lnTo>
                  <a:lnTo>
                    <a:pt x="31437" y="227294"/>
                  </a:lnTo>
                  <a:lnTo>
                    <a:pt x="26072" y="274162"/>
                  </a:lnTo>
                  <a:lnTo>
                    <a:pt x="28010" y="321563"/>
                  </a:lnTo>
                  <a:lnTo>
                    <a:pt x="34197" y="378667"/>
                  </a:lnTo>
                  <a:lnTo>
                    <a:pt x="39047" y="436696"/>
                  </a:lnTo>
                  <a:lnTo>
                    <a:pt x="57375" y="483228"/>
                  </a:lnTo>
                  <a:lnTo>
                    <a:pt x="71438" y="5000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SMARTInkShape-193"/>
          <p:cNvSpPr/>
          <p:nvPr>
            <p:custDataLst>
              <p:tags r:id="rId2"/>
            </p:custDataLst>
          </p:nvPr>
        </p:nvSpPr>
        <p:spPr>
          <a:xfrm>
            <a:off x="8715374" y="2119312"/>
            <a:ext cx="107157" cy="452439"/>
          </a:xfrm>
          <a:custGeom>
            <a:avLst/>
            <a:gdLst/>
            <a:ahLst/>
            <a:cxnLst/>
            <a:rect l="0" t="0" r="0" b="0"/>
            <a:pathLst>
              <a:path w="107157" h="452439">
                <a:moveTo>
                  <a:pt x="0" y="0"/>
                </a:moveTo>
                <a:lnTo>
                  <a:pt x="0" y="0"/>
                </a:lnTo>
                <a:lnTo>
                  <a:pt x="1323" y="49576"/>
                </a:lnTo>
                <a:lnTo>
                  <a:pt x="10252" y="103657"/>
                </a:lnTo>
                <a:lnTo>
                  <a:pt x="17737" y="148159"/>
                </a:lnTo>
                <a:lnTo>
                  <a:pt x="28333" y="201179"/>
                </a:lnTo>
                <a:lnTo>
                  <a:pt x="39852" y="252461"/>
                </a:lnTo>
                <a:lnTo>
                  <a:pt x="51643" y="301169"/>
                </a:lnTo>
                <a:lnTo>
                  <a:pt x="68801" y="355530"/>
                </a:lnTo>
                <a:lnTo>
                  <a:pt x="89242" y="400957"/>
                </a:lnTo>
                <a:lnTo>
                  <a:pt x="107156" y="45243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3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2005263"/>
          </a:xfrm>
        </p:spPr>
        <p:txBody>
          <a:bodyPr/>
          <a:lstStyle/>
          <a:p>
            <a:r>
              <a:rPr lang="es-419" b="1" dirty="0" smtClean="0"/>
              <a:t>a/  En agosto / las montañas / viajaste / tú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 </a:t>
            </a:r>
            <a:r>
              <a:rPr lang="en-US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 </a:t>
            </a:r>
            <a:r>
              <a:rPr lang="en-US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complement (adjective, or place, thing, </a:t>
            </a:r>
            <a:r>
              <a:rPr lang="en-US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en-US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41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 padres </a:t>
            </a:r>
            <a:r>
              <a:rPr lang="es-419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41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419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compraron </a:t>
            </a:r>
            <a:r>
              <a:rPr lang="es-419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41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419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boletos de avión</a:t>
            </a:r>
            <a:endParaRPr lang="en-US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Aft>
                <a:spcPts val="800"/>
              </a:spcAft>
            </a:pPr>
            <a:r>
              <a:rPr lang="es-41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</a:p>
          <a:p>
            <a:pPr marL="0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Expressions used with the </a:t>
            </a:r>
            <a:r>
              <a:rPr lang="en-US" b="1" dirty="0" err="1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pretérito</a:t>
            </a:r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 </a:t>
            </a:r>
            <a:r>
              <a:rPr lang="en-US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complement</a:t>
            </a:r>
          </a:p>
          <a:p>
            <a:pPr marL="0">
              <a:lnSpc>
                <a:spcPct val="107000"/>
              </a:lnSpc>
              <a:spcAft>
                <a:spcPts val="800"/>
              </a:spcAft>
            </a:pPr>
            <a:r>
              <a:rPr lang="es-41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s-419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mes pasado</a:t>
            </a:r>
            <a:r>
              <a:rPr lang="es-419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41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(Mis padres/ ellos)</a:t>
            </a:r>
            <a:r>
              <a:rPr lang="es-419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compraron </a:t>
            </a:r>
            <a:r>
              <a:rPr lang="es-419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419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boletos de avión</a:t>
            </a:r>
            <a:endParaRPr lang="en-US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8" name="SMARTInkShape-Group29"/>
          <p:cNvGrpSpPr/>
          <p:nvPr/>
        </p:nvGrpSpPr>
        <p:grpSpPr>
          <a:xfrm>
            <a:off x="857250" y="428669"/>
            <a:ext cx="999604" cy="869113"/>
            <a:chOff x="857250" y="428669"/>
            <a:chExt cx="999604" cy="869113"/>
          </a:xfrm>
        </p:grpSpPr>
        <p:sp>
          <p:nvSpPr>
            <p:cNvPr id="14" name="SMARTInkShape-194"/>
            <p:cNvSpPr/>
            <p:nvPr>
              <p:custDataLst>
                <p:tags r:id="rId40"/>
              </p:custDataLst>
            </p:nvPr>
          </p:nvSpPr>
          <p:spPr>
            <a:xfrm>
              <a:off x="1643614" y="547687"/>
              <a:ext cx="213240" cy="237961"/>
            </a:xfrm>
            <a:custGeom>
              <a:avLst/>
              <a:gdLst/>
              <a:ahLst/>
              <a:cxnLst/>
              <a:rect l="0" t="0" r="0" b="0"/>
              <a:pathLst>
                <a:path w="213240" h="237961">
                  <a:moveTo>
                    <a:pt x="118511" y="0"/>
                  </a:moveTo>
                  <a:lnTo>
                    <a:pt x="118511" y="0"/>
                  </a:lnTo>
                  <a:lnTo>
                    <a:pt x="90178" y="0"/>
                  </a:lnTo>
                  <a:lnTo>
                    <a:pt x="82547" y="3528"/>
                  </a:lnTo>
                  <a:lnTo>
                    <a:pt x="53352" y="29498"/>
                  </a:lnTo>
                  <a:lnTo>
                    <a:pt x="19249" y="81282"/>
                  </a:lnTo>
                  <a:lnTo>
                    <a:pt x="1309" y="140611"/>
                  </a:lnTo>
                  <a:lnTo>
                    <a:pt x="0" y="163224"/>
                  </a:lnTo>
                  <a:lnTo>
                    <a:pt x="9748" y="204068"/>
                  </a:lnTo>
                  <a:lnTo>
                    <a:pt x="14168" y="213288"/>
                  </a:lnTo>
                  <a:lnTo>
                    <a:pt x="17199" y="217598"/>
                  </a:lnTo>
                  <a:lnTo>
                    <a:pt x="24095" y="222388"/>
                  </a:lnTo>
                  <a:lnTo>
                    <a:pt x="65846" y="236873"/>
                  </a:lnTo>
                  <a:lnTo>
                    <a:pt x="92940" y="237960"/>
                  </a:lnTo>
                  <a:lnTo>
                    <a:pt x="104059" y="234524"/>
                  </a:lnTo>
                  <a:lnTo>
                    <a:pt x="153428" y="202313"/>
                  </a:lnTo>
                  <a:lnTo>
                    <a:pt x="192808" y="169330"/>
                  </a:lnTo>
                  <a:lnTo>
                    <a:pt x="197834" y="156397"/>
                  </a:lnTo>
                  <a:lnTo>
                    <a:pt x="212588" y="100419"/>
                  </a:lnTo>
                  <a:lnTo>
                    <a:pt x="213239" y="91815"/>
                  </a:lnTo>
                  <a:lnTo>
                    <a:pt x="200850" y="40024"/>
                  </a:lnTo>
                  <a:lnTo>
                    <a:pt x="188966" y="23879"/>
                  </a:lnTo>
                  <a:lnTo>
                    <a:pt x="181574" y="17228"/>
                  </a:lnTo>
                  <a:lnTo>
                    <a:pt x="166049" y="9430"/>
                  </a:lnTo>
                  <a:lnTo>
                    <a:pt x="162110" y="6287"/>
                  </a:lnTo>
                  <a:lnTo>
                    <a:pt x="150676" y="2794"/>
                  </a:lnTo>
                  <a:lnTo>
                    <a:pt x="108710" y="164"/>
                  </a:lnTo>
                  <a:lnTo>
                    <a:pt x="86209" y="6370"/>
                  </a:lnTo>
                  <a:lnTo>
                    <a:pt x="58980" y="238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95"/>
            <p:cNvSpPr/>
            <p:nvPr>
              <p:custDataLst>
                <p:tags r:id="rId41"/>
              </p:custDataLst>
            </p:nvPr>
          </p:nvSpPr>
          <p:spPr>
            <a:xfrm>
              <a:off x="1452562" y="535781"/>
              <a:ext cx="47626" cy="380807"/>
            </a:xfrm>
            <a:custGeom>
              <a:avLst/>
              <a:gdLst/>
              <a:ahLst/>
              <a:cxnLst/>
              <a:rect l="0" t="0" r="0" b="0"/>
              <a:pathLst>
                <a:path w="47626" h="380807">
                  <a:moveTo>
                    <a:pt x="0" y="0"/>
                  </a:moveTo>
                  <a:lnTo>
                    <a:pt x="0" y="0"/>
                  </a:lnTo>
                  <a:lnTo>
                    <a:pt x="0" y="16572"/>
                  </a:lnTo>
                  <a:lnTo>
                    <a:pt x="3528" y="24122"/>
                  </a:lnTo>
                  <a:lnTo>
                    <a:pt x="8183" y="31888"/>
                  </a:lnTo>
                  <a:lnTo>
                    <a:pt x="10803" y="45020"/>
                  </a:lnTo>
                  <a:lnTo>
                    <a:pt x="11810" y="95963"/>
                  </a:lnTo>
                  <a:lnTo>
                    <a:pt x="11898" y="154741"/>
                  </a:lnTo>
                  <a:lnTo>
                    <a:pt x="11906" y="214078"/>
                  </a:lnTo>
                  <a:lnTo>
                    <a:pt x="13229" y="230084"/>
                  </a:lnTo>
                  <a:lnTo>
                    <a:pt x="23323" y="277112"/>
                  </a:lnTo>
                  <a:lnTo>
                    <a:pt x="23668" y="289511"/>
                  </a:lnTo>
                  <a:lnTo>
                    <a:pt x="27276" y="297564"/>
                  </a:lnTo>
                  <a:lnTo>
                    <a:pt x="31966" y="305553"/>
                  </a:lnTo>
                  <a:lnTo>
                    <a:pt x="34978" y="321461"/>
                  </a:lnTo>
                  <a:lnTo>
                    <a:pt x="35719" y="378794"/>
                  </a:lnTo>
                  <a:lnTo>
                    <a:pt x="37042" y="379529"/>
                  </a:lnTo>
                  <a:lnTo>
                    <a:pt x="45970" y="380806"/>
                  </a:lnTo>
                  <a:lnTo>
                    <a:pt x="46522" y="379548"/>
                  </a:lnTo>
                  <a:lnTo>
                    <a:pt x="47625" y="3690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96"/>
            <p:cNvSpPr/>
            <p:nvPr>
              <p:custDataLst>
                <p:tags r:id="rId42"/>
              </p:custDataLst>
            </p:nvPr>
          </p:nvSpPr>
          <p:spPr>
            <a:xfrm>
              <a:off x="1309700" y="428669"/>
              <a:ext cx="273831" cy="190457"/>
            </a:xfrm>
            <a:custGeom>
              <a:avLst/>
              <a:gdLst/>
              <a:ahLst/>
              <a:cxnLst/>
              <a:rect l="0" t="0" r="0" b="0"/>
              <a:pathLst>
                <a:path w="273831" h="190457">
                  <a:moveTo>
                    <a:pt x="11894" y="190456"/>
                  </a:moveTo>
                  <a:lnTo>
                    <a:pt x="11894" y="190456"/>
                  </a:lnTo>
                  <a:lnTo>
                    <a:pt x="133" y="190456"/>
                  </a:lnTo>
                  <a:lnTo>
                    <a:pt x="0" y="180205"/>
                  </a:lnTo>
                  <a:lnTo>
                    <a:pt x="1319" y="179653"/>
                  </a:lnTo>
                  <a:lnTo>
                    <a:pt x="6312" y="179040"/>
                  </a:lnTo>
                  <a:lnTo>
                    <a:pt x="12941" y="175240"/>
                  </a:lnTo>
                  <a:lnTo>
                    <a:pt x="71762" y="139217"/>
                  </a:lnTo>
                  <a:lnTo>
                    <a:pt x="103242" y="116688"/>
                  </a:lnTo>
                  <a:lnTo>
                    <a:pt x="161057" y="85060"/>
                  </a:lnTo>
                  <a:lnTo>
                    <a:pt x="216849" y="51885"/>
                  </a:lnTo>
                  <a:lnTo>
                    <a:pt x="232547" y="41066"/>
                  </a:lnTo>
                  <a:lnTo>
                    <a:pt x="249703" y="33212"/>
                  </a:lnTo>
                  <a:lnTo>
                    <a:pt x="273129" y="12516"/>
                  </a:lnTo>
                  <a:lnTo>
                    <a:pt x="273830" y="0"/>
                  </a:lnTo>
                  <a:lnTo>
                    <a:pt x="261925" y="118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97"/>
            <p:cNvSpPr/>
            <p:nvPr>
              <p:custDataLst>
                <p:tags r:id="rId43"/>
              </p:custDataLst>
            </p:nvPr>
          </p:nvSpPr>
          <p:spPr>
            <a:xfrm>
              <a:off x="857250" y="916781"/>
              <a:ext cx="416720" cy="381001"/>
            </a:xfrm>
            <a:custGeom>
              <a:avLst/>
              <a:gdLst/>
              <a:ahLst/>
              <a:cxnLst/>
              <a:rect l="0" t="0" r="0" b="0"/>
              <a:pathLst>
                <a:path w="416720" h="381001">
                  <a:moveTo>
                    <a:pt x="0" y="381000"/>
                  </a:moveTo>
                  <a:lnTo>
                    <a:pt x="0" y="381000"/>
                  </a:lnTo>
                  <a:lnTo>
                    <a:pt x="0" y="364428"/>
                  </a:lnTo>
                  <a:lnTo>
                    <a:pt x="44750" y="313391"/>
                  </a:lnTo>
                  <a:lnTo>
                    <a:pt x="88257" y="271702"/>
                  </a:lnTo>
                  <a:lnTo>
                    <a:pt x="119195" y="253072"/>
                  </a:lnTo>
                  <a:lnTo>
                    <a:pt x="171642" y="199227"/>
                  </a:lnTo>
                  <a:lnTo>
                    <a:pt x="230378" y="150882"/>
                  </a:lnTo>
                  <a:lnTo>
                    <a:pt x="278193" y="115549"/>
                  </a:lnTo>
                  <a:lnTo>
                    <a:pt x="331882" y="70744"/>
                  </a:lnTo>
                  <a:lnTo>
                    <a:pt x="376230" y="34190"/>
                  </a:lnTo>
                  <a:lnTo>
                    <a:pt x="386818" y="21810"/>
                  </a:lnTo>
                  <a:lnTo>
                    <a:pt x="41671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30"/>
          <p:cNvGrpSpPr/>
          <p:nvPr/>
        </p:nvGrpSpPr>
        <p:grpSpPr>
          <a:xfrm>
            <a:off x="857475" y="2109697"/>
            <a:ext cx="630707" cy="604617"/>
            <a:chOff x="857475" y="2109697"/>
            <a:chExt cx="630707" cy="604617"/>
          </a:xfrm>
        </p:grpSpPr>
        <p:sp>
          <p:nvSpPr>
            <p:cNvPr id="19" name="SMARTInkShape-198"/>
            <p:cNvSpPr/>
            <p:nvPr>
              <p:custDataLst>
                <p:tags r:id="rId38"/>
              </p:custDataLst>
            </p:nvPr>
          </p:nvSpPr>
          <p:spPr>
            <a:xfrm>
              <a:off x="857475" y="2109697"/>
              <a:ext cx="333151" cy="604617"/>
            </a:xfrm>
            <a:custGeom>
              <a:avLst/>
              <a:gdLst/>
              <a:ahLst/>
              <a:cxnLst/>
              <a:rect l="0" t="0" r="0" b="0"/>
              <a:pathLst>
                <a:path w="333151" h="604617">
                  <a:moveTo>
                    <a:pt x="333150" y="33428"/>
                  </a:moveTo>
                  <a:lnTo>
                    <a:pt x="333150" y="33428"/>
                  </a:lnTo>
                  <a:lnTo>
                    <a:pt x="316578" y="16856"/>
                  </a:lnTo>
                  <a:lnTo>
                    <a:pt x="286200" y="5440"/>
                  </a:lnTo>
                  <a:lnTo>
                    <a:pt x="243686" y="0"/>
                  </a:lnTo>
                  <a:lnTo>
                    <a:pt x="210216" y="4708"/>
                  </a:lnTo>
                  <a:lnTo>
                    <a:pt x="151678" y="31344"/>
                  </a:lnTo>
                  <a:lnTo>
                    <a:pt x="98825" y="77659"/>
                  </a:lnTo>
                  <a:lnTo>
                    <a:pt x="61674" y="125313"/>
                  </a:lnTo>
                  <a:lnTo>
                    <a:pt x="40471" y="179628"/>
                  </a:lnTo>
                  <a:lnTo>
                    <a:pt x="37706" y="195861"/>
                  </a:lnTo>
                  <a:lnTo>
                    <a:pt x="40005" y="208367"/>
                  </a:lnTo>
                  <a:lnTo>
                    <a:pt x="57218" y="243519"/>
                  </a:lnTo>
                  <a:lnTo>
                    <a:pt x="90295" y="266479"/>
                  </a:lnTo>
                  <a:lnTo>
                    <a:pt x="98655" y="269298"/>
                  </a:lnTo>
                  <a:lnTo>
                    <a:pt x="139348" y="271355"/>
                  </a:lnTo>
                  <a:lnTo>
                    <a:pt x="151325" y="267937"/>
                  </a:lnTo>
                  <a:lnTo>
                    <a:pt x="187509" y="250951"/>
                  </a:lnTo>
                  <a:lnTo>
                    <a:pt x="196983" y="247844"/>
                  </a:lnTo>
                  <a:lnTo>
                    <a:pt x="213845" y="238598"/>
                  </a:lnTo>
                  <a:lnTo>
                    <a:pt x="217894" y="237677"/>
                  </a:lnTo>
                  <a:lnTo>
                    <a:pt x="220594" y="235740"/>
                  </a:lnTo>
                  <a:lnTo>
                    <a:pt x="222394" y="233126"/>
                  </a:lnTo>
                  <a:lnTo>
                    <a:pt x="225283" y="225745"/>
                  </a:lnTo>
                  <a:lnTo>
                    <a:pt x="225783" y="218146"/>
                  </a:lnTo>
                  <a:lnTo>
                    <a:pt x="224530" y="216104"/>
                  </a:lnTo>
                  <a:lnTo>
                    <a:pt x="222372" y="214743"/>
                  </a:lnTo>
                  <a:lnTo>
                    <a:pt x="213015" y="212828"/>
                  </a:lnTo>
                  <a:lnTo>
                    <a:pt x="198001" y="212181"/>
                  </a:lnTo>
                  <a:lnTo>
                    <a:pt x="190181" y="215620"/>
                  </a:lnTo>
                  <a:lnTo>
                    <a:pt x="186243" y="218389"/>
                  </a:lnTo>
                  <a:lnTo>
                    <a:pt x="139536" y="233109"/>
                  </a:lnTo>
                  <a:lnTo>
                    <a:pt x="86579" y="280236"/>
                  </a:lnTo>
                  <a:lnTo>
                    <a:pt x="32818" y="335097"/>
                  </a:lnTo>
                  <a:lnTo>
                    <a:pt x="12721" y="370339"/>
                  </a:lnTo>
                  <a:lnTo>
                    <a:pt x="3611" y="400041"/>
                  </a:lnTo>
                  <a:lnTo>
                    <a:pt x="0" y="457939"/>
                  </a:lnTo>
                  <a:lnTo>
                    <a:pt x="1142" y="488483"/>
                  </a:lnTo>
                  <a:lnTo>
                    <a:pt x="9207" y="512154"/>
                  </a:lnTo>
                  <a:lnTo>
                    <a:pt x="14476" y="534224"/>
                  </a:lnTo>
                  <a:lnTo>
                    <a:pt x="17513" y="541917"/>
                  </a:lnTo>
                  <a:lnTo>
                    <a:pt x="27943" y="553993"/>
                  </a:lnTo>
                  <a:lnTo>
                    <a:pt x="83968" y="592936"/>
                  </a:lnTo>
                  <a:lnTo>
                    <a:pt x="99371" y="599598"/>
                  </a:lnTo>
                  <a:lnTo>
                    <a:pt x="154578" y="604616"/>
                  </a:lnTo>
                  <a:lnTo>
                    <a:pt x="194247" y="603564"/>
                  </a:lnTo>
                  <a:lnTo>
                    <a:pt x="210120" y="598589"/>
                  </a:lnTo>
                  <a:lnTo>
                    <a:pt x="273619" y="5573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99"/>
            <p:cNvSpPr/>
            <p:nvPr>
              <p:custDataLst>
                <p:tags r:id="rId39"/>
              </p:custDataLst>
            </p:nvPr>
          </p:nvSpPr>
          <p:spPr>
            <a:xfrm>
              <a:off x="1297794" y="2464594"/>
              <a:ext cx="190388" cy="249427"/>
            </a:xfrm>
            <a:custGeom>
              <a:avLst/>
              <a:gdLst/>
              <a:ahLst/>
              <a:cxnLst/>
              <a:rect l="0" t="0" r="0" b="0"/>
              <a:pathLst>
                <a:path w="190388" h="249427">
                  <a:moveTo>
                    <a:pt x="35706" y="0"/>
                  </a:moveTo>
                  <a:lnTo>
                    <a:pt x="35706" y="0"/>
                  </a:lnTo>
                  <a:lnTo>
                    <a:pt x="34383" y="41623"/>
                  </a:lnTo>
                  <a:lnTo>
                    <a:pt x="25455" y="85950"/>
                  </a:lnTo>
                  <a:lnTo>
                    <a:pt x="17624" y="144758"/>
                  </a:lnTo>
                  <a:lnTo>
                    <a:pt x="12396" y="201836"/>
                  </a:lnTo>
                  <a:lnTo>
                    <a:pt x="31" y="249426"/>
                  </a:lnTo>
                  <a:lnTo>
                    <a:pt x="0" y="243531"/>
                  </a:lnTo>
                  <a:lnTo>
                    <a:pt x="3521" y="237000"/>
                  </a:lnTo>
                  <a:lnTo>
                    <a:pt x="6312" y="233406"/>
                  </a:lnTo>
                  <a:lnTo>
                    <a:pt x="9413" y="222357"/>
                  </a:lnTo>
                  <a:lnTo>
                    <a:pt x="14686" y="201262"/>
                  </a:lnTo>
                  <a:lnTo>
                    <a:pt x="35951" y="151153"/>
                  </a:lnTo>
                  <a:lnTo>
                    <a:pt x="55582" y="96095"/>
                  </a:lnTo>
                  <a:lnTo>
                    <a:pt x="83333" y="39528"/>
                  </a:lnTo>
                  <a:lnTo>
                    <a:pt x="111112" y="8160"/>
                  </a:lnTo>
                  <a:lnTo>
                    <a:pt x="122577" y="3627"/>
                  </a:lnTo>
                  <a:lnTo>
                    <a:pt x="147996" y="212"/>
                  </a:lnTo>
                  <a:lnTo>
                    <a:pt x="155286" y="3621"/>
                  </a:lnTo>
                  <a:lnTo>
                    <a:pt x="170745" y="16590"/>
                  </a:lnTo>
                  <a:lnTo>
                    <a:pt x="175099" y="24130"/>
                  </a:lnTo>
                  <a:lnTo>
                    <a:pt x="177549" y="39340"/>
                  </a:lnTo>
                  <a:lnTo>
                    <a:pt x="179445" y="51880"/>
                  </a:lnTo>
                  <a:lnTo>
                    <a:pt x="186628" y="67700"/>
                  </a:lnTo>
                  <a:lnTo>
                    <a:pt x="190387" y="124244"/>
                  </a:lnTo>
                  <a:lnTo>
                    <a:pt x="189134" y="147203"/>
                  </a:lnTo>
                  <a:lnTo>
                    <a:pt x="179315" y="198899"/>
                  </a:lnTo>
                  <a:lnTo>
                    <a:pt x="178581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31"/>
          <p:cNvGrpSpPr/>
          <p:nvPr/>
        </p:nvGrpSpPr>
        <p:grpSpPr>
          <a:xfrm>
            <a:off x="1919319" y="2178844"/>
            <a:ext cx="2450275" cy="678441"/>
            <a:chOff x="1919319" y="2178844"/>
            <a:chExt cx="2450275" cy="678441"/>
          </a:xfrm>
        </p:grpSpPr>
        <p:sp>
          <p:nvSpPr>
            <p:cNvPr id="22" name="SMARTInkShape-200"/>
            <p:cNvSpPr/>
            <p:nvPr>
              <p:custDataLst>
                <p:tags r:id="rId26"/>
              </p:custDataLst>
            </p:nvPr>
          </p:nvSpPr>
          <p:spPr>
            <a:xfrm>
              <a:off x="1919319" y="2369834"/>
              <a:ext cx="295244" cy="237022"/>
            </a:xfrm>
            <a:custGeom>
              <a:avLst/>
              <a:gdLst/>
              <a:ahLst/>
              <a:cxnLst/>
              <a:rect l="0" t="0" r="0" b="0"/>
              <a:pathLst>
                <a:path w="295244" h="237022">
                  <a:moveTo>
                    <a:pt x="188087" y="11416"/>
                  </a:moveTo>
                  <a:lnTo>
                    <a:pt x="188087" y="11416"/>
                  </a:lnTo>
                  <a:lnTo>
                    <a:pt x="177836" y="11416"/>
                  </a:lnTo>
                  <a:lnTo>
                    <a:pt x="167002" y="3233"/>
                  </a:lnTo>
                  <a:lnTo>
                    <a:pt x="155969" y="613"/>
                  </a:lnTo>
                  <a:lnTo>
                    <a:pt x="148236" y="0"/>
                  </a:lnTo>
                  <a:lnTo>
                    <a:pt x="140389" y="3255"/>
                  </a:lnTo>
                  <a:lnTo>
                    <a:pt x="96105" y="33831"/>
                  </a:lnTo>
                  <a:lnTo>
                    <a:pt x="57026" y="84237"/>
                  </a:lnTo>
                  <a:lnTo>
                    <a:pt x="26924" y="141244"/>
                  </a:lnTo>
                  <a:lnTo>
                    <a:pt x="3015" y="193530"/>
                  </a:lnTo>
                  <a:lnTo>
                    <a:pt x="0" y="209654"/>
                  </a:lnTo>
                  <a:lnTo>
                    <a:pt x="518" y="215012"/>
                  </a:lnTo>
                  <a:lnTo>
                    <a:pt x="2187" y="218584"/>
                  </a:lnTo>
                  <a:lnTo>
                    <a:pt x="18037" y="232970"/>
                  </a:lnTo>
                  <a:lnTo>
                    <a:pt x="25638" y="235562"/>
                  </a:lnTo>
                  <a:lnTo>
                    <a:pt x="43675" y="237021"/>
                  </a:lnTo>
                  <a:lnTo>
                    <a:pt x="65776" y="231132"/>
                  </a:lnTo>
                  <a:lnTo>
                    <a:pt x="96948" y="215967"/>
                  </a:lnTo>
                  <a:lnTo>
                    <a:pt x="152377" y="165858"/>
                  </a:lnTo>
                  <a:lnTo>
                    <a:pt x="209108" y="109450"/>
                  </a:lnTo>
                  <a:lnTo>
                    <a:pt x="230053" y="87189"/>
                  </a:lnTo>
                  <a:lnTo>
                    <a:pt x="235647" y="71158"/>
                  </a:lnTo>
                  <a:lnTo>
                    <a:pt x="235706" y="87537"/>
                  </a:lnTo>
                  <a:lnTo>
                    <a:pt x="224541" y="142722"/>
                  </a:lnTo>
                  <a:lnTo>
                    <a:pt x="225456" y="158409"/>
                  </a:lnTo>
                  <a:lnTo>
                    <a:pt x="233408" y="180793"/>
                  </a:lnTo>
                  <a:lnTo>
                    <a:pt x="251806" y="205194"/>
                  </a:lnTo>
                  <a:lnTo>
                    <a:pt x="259622" y="209987"/>
                  </a:lnTo>
                  <a:lnTo>
                    <a:pt x="269098" y="213065"/>
                  </a:lnTo>
                  <a:lnTo>
                    <a:pt x="295243" y="2019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01"/>
            <p:cNvSpPr/>
            <p:nvPr>
              <p:custDataLst>
                <p:tags r:id="rId27"/>
              </p:custDataLst>
            </p:nvPr>
          </p:nvSpPr>
          <p:spPr>
            <a:xfrm>
              <a:off x="2226736" y="2369344"/>
              <a:ext cx="178181" cy="487941"/>
            </a:xfrm>
            <a:custGeom>
              <a:avLst/>
              <a:gdLst/>
              <a:ahLst/>
              <a:cxnLst/>
              <a:rect l="0" t="0" r="0" b="0"/>
              <a:pathLst>
                <a:path w="178181" h="487941">
                  <a:moveTo>
                    <a:pt x="154514" y="0"/>
                  </a:moveTo>
                  <a:lnTo>
                    <a:pt x="154514" y="0"/>
                  </a:lnTo>
                  <a:lnTo>
                    <a:pt x="136777" y="0"/>
                  </a:lnTo>
                  <a:lnTo>
                    <a:pt x="98091" y="16572"/>
                  </a:lnTo>
                  <a:lnTo>
                    <a:pt x="43338" y="64005"/>
                  </a:lnTo>
                  <a:lnTo>
                    <a:pt x="10015" y="103254"/>
                  </a:lnTo>
                  <a:lnTo>
                    <a:pt x="2779" y="120699"/>
                  </a:lnTo>
                  <a:lnTo>
                    <a:pt x="0" y="146638"/>
                  </a:lnTo>
                  <a:lnTo>
                    <a:pt x="1234" y="149352"/>
                  </a:lnTo>
                  <a:lnTo>
                    <a:pt x="3379" y="151162"/>
                  </a:lnTo>
                  <a:lnTo>
                    <a:pt x="9291" y="153173"/>
                  </a:lnTo>
                  <a:lnTo>
                    <a:pt x="16328" y="154066"/>
                  </a:lnTo>
                  <a:lnTo>
                    <a:pt x="23865" y="150935"/>
                  </a:lnTo>
                  <a:lnTo>
                    <a:pt x="27727" y="148249"/>
                  </a:lnTo>
                  <a:lnTo>
                    <a:pt x="56809" y="140055"/>
                  </a:lnTo>
                  <a:lnTo>
                    <a:pt x="74654" y="126442"/>
                  </a:lnTo>
                  <a:lnTo>
                    <a:pt x="98446" y="97659"/>
                  </a:lnTo>
                  <a:lnTo>
                    <a:pt x="111074" y="89706"/>
                  </a:lnTo>
                  <a:lnTo>
                    <a:pt x="129960" y="81072"/>
                  </a:lnTo>
                  <a:lnTo>
                    <a:pt x="138310" y="75719"/>
                  </a:lnTo>
                  <a:lnTo>
                    <a:pt x="146430" y="73340"/>
                  </a:lnTo>
                  <a:lnTo>
                    <a:pt x="149125" y="74029"/>
                  </a:lnTo>
                  <a:lnTo>
                    <a:pt x="150921" y="75811"/>
                  </a:lnTo>
                  <a:lnTo>
                    <a:pt x="154240" y="81318"/>
                  </a:lnTo>
                  <a:lnTo>
                    <a:pt x="162223" y="91857"/>
                  </a:lnTo>
                  <a:lnTo>
                    <a:pt x="164555" y="99474"/>
                  </a:lnTo>
                  <a:lnTo>
                    <a:pt x="166256" y="149876"/>
                  </a:lnTo>
                  <a:lnTo>
                    <a:pt x="174570" y="200065"/>
                  </a:lnTo>
                  <a:lnTo>
                    <a:pt x="177584" y="249568"/>
                  </a:lnTo>
                  <a:lnTo>
                    <a:pt x="178180" y="303885"/>
                  </a:lnTo>
                  <a:lnTo>
                    <a:pt x="168792" y="354743"/>
                  </a:lnTo>
                  <a:lnTo>
                    <a:pt x="146436" y="409541"/>
                  </a:lnTo>
                  <a:lnTo>
                    <a:pt x="133306" y="439286"/>
                  </a:lnTo>
                  <a:lnTo>
                    <a:pt x="98728" y="471475"/>
                  </a:lnTo>
                  <a:lnTo>
                    <a:pt x="79189" y="482625"/>
                  </a:lnTo>
                  <a:lnTo>
                    <a:pt x="60064" y="487063"/>
                  </a:lnTo>
                  <a:lnTo>
                    <a:pt x="43547" y="487940"/>
                  </a:lnTo>
                  <a:lnTo>
                    <a:pt x="40848" y="486689"/>
                  </a:lnTo>
                  <a:lnTo>
                    <a:pt x="39049" y="484532"/>
                  </a:lnTo>
                  <a:lnTo>
                    <a:pt x="26344" y="451073"/>
                  </a:lnTo>
                  <a:lnTo>
                    <a:pt x="26112" y="434633"/>
                  </a:lnTo>
                  <a:lnTo>
                    <a:pt x="33960" y="380223"/>
                  </a:lnTo>
                  <a:lnTo>
                    <a:pt x="47651" y="345051"/>
                  </a:lnTo>
                  <a:lnTo>
                    <a:pt x="83638" y="285719"/>
                  </a:lnTo>
                  <a:lnTo>
                    <a:pt x="128375" y="230183"/>
                  </a:lnTo>
                  <a:lnTo>
                    <a:pt x="166420" y="1785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02"/>
            <p:cNvSpPr/>
            <p:nvPr>
              <p:custDataLst>
                <p:tags r:id="rId28"/>
              </p:custDataLst>
            </p:nvPr>
          </p:nvSpPr>
          <p:spPr>
            <a:xfrm>
              <a:off x="2518929" y="2369344"/>
              <a:ext cx="159800" cy="188074"/>
            </a:xfrm>
            <a:custGeom>
              <a:avLst/>
              <a:gdLst/>
              <a:ahLst/>
              <a:cxnLst/>
              <a:rect l="0" t="0" r="0" b="0"/>
              <a:pathLst>
                <a:path w="159800" h="188074">
                  <a:moveTo>
                    <a:pt x="88540" y="0"/>
                  </a:moveTo>
                  <a:lnTo>
                    <a:pt x="88540" y="0"/>
                  </a:lnTo>
                  <a:lnTo>
                    <a:pt x="82219" y="0"/>
                  </a:lnTo>
                  <a:lnTo>
                    <a:pt x="75588" y="3527"/>
                  </a:lnTo>
                  <a:lnTo>
                    <a:pt x="68231" y="10828"/>
                  </a:lnTo>
                  <a:lnTo>
                    <a:pt x="31464" y="69356"/>
                  </a:lnTo>
                  <a:lnTo>
                    <a:pt x="5411" y="128303"/>
                  </a:lnTo>
                  <a:lnTo>
                    <a:pt x="1371" y="137129"/>
                  </a:lnTo>
                  <a:lnTo>
                    <a:pt x="0" y="144336"/>
                  </a:lnTo>
                  <a:lnTo>
                    <a:pt x="4251" y="169803"/>
                  </a:lnTo>
                  <a:lnTo>
                    <a:pt x="7211" y="174056"/>
                  </a:lnTo>
                  <a:lnTo>
                    <a:pt x="17557" y="182310"/>
                  </a:lnTo>
                  <a:lnTo>
                    <a:pt x="30974" y="186860"/>
                  </a:lnTo>
                  <a:lnTo>
                    <a:pt x="38257" y="188073"/>
                  </a:lnTo>
                  <a:lnTo>
                    <a:pt x="49876" y="185893"/>
                  </a:lnTo>
                  <a:lnTo>
                    <a:pt x="60772" y="181837"/>
                  </a:lnTo>
                  <a:lnTo>
                    <a:pt x="97002" y="172700"/>
                  </a:lnTo>
                  <a:lnTo>
                    <a:pt x="109057" y="162304"/>
                  </a:lnTo>
                  <a:lnTo>
                    <a:pt x="120148" y="150187"/>
                  </a:lnTo>
                  <a:lnTo>
                    <a:pt x="133897" y="140392"/>
                  </a:lnTo>
                  <a:lnTo>
                    <a:pt x="138622" y="134605"/>
                  </a:lnTo>
                  <a:lnTo>
                    <a:pt x="155424" y="90903"/>
                  </a:lnTo>
                  <a:lnTo>
                    <a:pt x="159799" y="34087"/>
                  </a:lnTo>
                  <a:lnTo>
                    <a:pt x="156370" y="24851"/>
                  </a:lnTo>
                  <a:lnTo>
                    <a:pt x="151759" y="16336"/>
                  </a:lnTo>
                  <a:lnTo>
                    <a:pt x="149710" y="8142"/>
                  </a:lnTo>
                  <a:lnTo>
                    <a:pt x="147841" y="5428"/>
                  </a:lnTo>
                  <a:lnTo>
                    <a:pt x="145272" y="3619"/>
                  </a:lnTo>
                  <a:lnTo>
                    <a:pt x="142236" y="2412"/>
                  </a:lnTo>
                  <a:lnTo>
                    <a:pt x="138889" y="2931"/>
                  </a:lnTo>
                  <a:lnTo>
                    <a:pt x="124907" y="11478"/>
                  </a:lnTo>
                  <a:lnTo>
                    <a:pt x="124258" y="238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03"/>
            <p:cNvSpPr/>
            <p:nvPr>
              <p:custDataLst>
                <p:tags r:id="rId29"/>
              </p:custDataLst>
            </p:nvPr>
          </p:nvSpPr>
          <p:spPr>
            <a:xfrm>
              <a:off x="2726531" y="2345531"/>
              <a:ext cx="130274" cy="226172"/>
            </a:xfrm>
            <a:custGeom>
              <a:avLst/>
              <a:gdLst/>
              <a:ahLst/>
              <a:cxnLst/>
              <a:rect l="0" t="0" r="0" b="0"/>
              <a:pathLst>
                <a:path w="130274" h="226172">
                  <a:moveTo>
                    <a:pt x="107156" y="0"/>
                  </a:moveTo>
                  <a:lnTo>
                    <a:pt x="107156" y="0"/>
                  </a:lnTo>
                  <a:lnTo>
                    <a:pt x="100836" y="0"/>
                  </a:lnTo>
                  <a:lnTo>
                    <a:pt x="94205" y="3528"/>
                  </a:lnTo>
                  <a:lnTo>
                    <a:pt x="86848" y="8183"/>
                  </a:lnTo>
                  <a:lnTo>
                    <a:pt x="79169" y="10251"/>
                  </a:lnTo>
                  <a:lnTo>
                    <a:pt x="76592" y="12126"/>
                  </a:lnTo>
                  <a:lnTo>
                    <a:pt x="74873" y="14698"/>
                  </a:lnTo>
                  <a:lnTo>
                    <a:pt x="65796" y="34654"/>
                  </a:lnTo>
                  <a:lnTo>
                    <a:pt x="65030" y="40300"/>
                  </a:lnTo>
                  <a:lnTo>
                    <a:pt x="77431" y="91847"/>
                  </a:lnTo>
                  <a:lnTo>
                    <a:pt x="107235" y="151276"/>
                  </a:lnTo>
                  <a:lnTo>
                    <a:pt x="125688" y="174163"/>
                  </a:lnTo>
                  <a:lnTo>
                    <a:pt x="129404" y="186395"/>
                  </a:lnTo>
                  <a:lnTo>
                    <a:pt x="130273" y="194408"/>
                  </a:lnTo>
                  <a:lnTo>
                    <a:pt x="127132" y="202380"/>
                  </a:lnTo>
                  <a:lnTo>
                    <a:pt x="124442" y="206357"/>
                  </a:lnTo>
                  <a:lnTo>
                    <a:pt x="121326" y="209009"/>
                  </a:lnTo>
                  <a:lnTo>
                    <a:pt x="95150" y="223426"/>
                  </a:lnTo>
                  <a:lnTo>
                    <a:pt x="55314" y="226110"/>
                  </a:lnTo>
                  <a:lnTo>
                    <a:pt x="45310" y="226171"/>
                  </a:lnTo>
                  <a:lnTo>
                    <a:pt x="36454" y="222670"/>
                  </a:lnTo>
                  <a:lnTo>
                    <a:pt x="19989" y="209643"/>
                  </a:lnTo>
                  <a:lnTo>
                    <a:pt x="2365" y="182539"/>
                  </a:lnTo>
                  <a:lnTo>
                    <a:pt x="0" y="1547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04"/>
            <p:cNvSpPr/>
            <p:nvPr>
              <p:custDataLst>
                <p:tags r:id="rId30"/>
              </p:custDataLst>
            </p:nvPr>
          </p:nvSpPr>
          <p:spPr>
            <a:xfrm>
              <a:off x="3002039" y="2190750"/>
              <a:ext cx="22149" cy="357188"/>
            </a:xfrm>
            <a:custGeom>
              <a:avLst/>
              <a:gdLst/>
              <a:ahLst/>
              <a:cxnLst/>
              <a:rect l="0" t="0" r="0" b="0"/>
              <a:pathLst>
                <a:path w="22149" h="357188">
                  <a:moveTo>
                    <a:pt x="10242" y="0"/>
                  </a:moveTo>
                  <a:lnTo>
                    <a:pt x="10242" y="0"/>
                  </a:lnTo>
                  <a:lnTo>
                    <a:pt x="10242" y="16572"/>
                  </a:lnTo>
                  <a:lnTo>
                    <a:pt x="13770" y="24122"/>
                  </a:lnTo>
                  <a:lnTo>
                    <a:pt x="16563" y="27988"/>
                  </a:lnTo>
                  <a:lnTo>
                    <a:pt x="16138" y="42866"/>
                  </a:lnTo>
                  <a:lnTo>
                    <a:pt x="10759" y="98360"/>
                  </a:lnTo>
                  <a:lnTo>
                    <a:pt x="8987" y="155191"/>
                  </a:lnTo>
                  <a:lnTo>
                    <a:pt x="0" y="214366"/>
                  </a:lnTo>
                  <a:lnTo>
                    <a:pt x="7978" y="270323"/>
                  </a:lnTo>
                  <a:lnTo>
                    <a:pt x="11267" y="311745"/>
                  </a:lnTo>
                  <a:lnTo>
                    <a:pt x="21647" y="342705"/>
                  </a:lnTo>
                  <a:lnTo>
                    <a:pt x="22148" y="3571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05"/>
            <p:cNvSpPr/>
            <p:nvPr>
              <p:custDataLst>
                <p:tags r:id="rId31"/>
              </p:custDataLst>
            </p:nvPr>
          </p:nvSpPr>
          <p:spPr>
            <a:xfrm>
              <a:off x="2928937" y="2393156"/>
              <a:ext cx="166689" cy="35720"/>
            </a:xfrm>
            <a:custGeom>
              <a:avLst/>
              <a:gdLst/>
              <a:ahLst/>
              <a:cxnLst/>
              <a:rect l="0" t="0" r="0" b="0"/>
              <a:pathLst>
                <a:path w="166689" h="35720">
                  <a:moveTo>
                    <a:pt x="0" y="35719"/>
                  </a:moveTo>
                  <a:lnTo>
                    <a:pt x="0" y="35719"/>
                  </a:lnTo>
                  <a:lnTo>
                    <a:pt x="10252" y="35719"/>
                  </a:lnTo>
                  <a:lnTo>
                    <a:pt x="37592" y="26295"/>
                  </a:lnTo>
                  <a:lnTo>
                    <a:pt x="96460" y="14607"/>
                  </a:lnTo>
                  <a:lnTo>
                    <a:pt x="154170" y="3829"/>
                  </a:lnTo>
                  <a:lnTo>
                    <a:pt x="1666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06"/>
            <p:cNvSpPr/>
            <p:nvPr>
              <p:custDataLst>
                <p:tags r:id="rId32"/>
              </p:custDataLst>
            </p:nvPr>
          </p:nvSpPr>
          <p:spPr>
            <a:xfrm>
              <a:off x="3120190" y="2357437"/>
              <a:ext cx="177630" cy="165987"/>
            </a:xfrm>
            <a:custGeom>
              <a:avLst/>
              <a:gdLst/>
              <a:ahLst/>
              <a:cxnLst/>
              <a:rect l="0" t="0" r="0" b="0"/>
              <a:pathLst>
                <a:path w="177630" h="165987">
                  <a:moveTo>
                    <a:pt x="118310" y="0"/>
                  </a:moveTo>
                  <a:lnTo>
                    <a:pt x="118310" y="0"/>
                  </a:lnTo>
                  <a:lnTo>
                    <a:pt x="89977" y="0"/>
                  </a:lnTo>
                  <a:lnTo>
                    <a:pt x="82346" y="3528"/>
                  </a:lnTo>
                  <a:lnTo>
                    <a:pt x="31846" y="44014"/>
                  </a:lnTo>
                  <a:lnTo>
                    <a:pt x="7819" y="79945"/>
                  </a:lnTo>
                  <a:lnTo>
                    <a:pt x="1787" y="103356"/>
                  </a:lnTo>
                  <a:lnTo>
                    <a:pt x="0" y="120730"/>
                  </a:lnTo>
                  <a:lnTo>
                    <a:pt x="3110" y="129946"/>
                  </a:lnTo>
                  <a:lnTo>
                    <a:pt x="5791" y="134256"/>
                  </a:lnTo>
                  <a:lnTo>
                    <a:pt x="37506" y="158690"/>
                  </a:lnTo>
                  <a:lnTo>
                    <a:pt x="49765" y="163133"/>
                  </a:lnTo>
                  <a:lnTo>
                    <a:pt x="79194" y="165986"/>
                  </a:lnTo>
                  <a:lnTo>
                    <a:pt x="102605" y="160159"/>
                  </a:lnTo>
                  <a:lnTo>
                    <a:pt x="152989" y="140293"/>
                  </a:lnTo>
                  <a:lnTo>
                    <a:pt x="161505" y="132467"/>
                  </a:lnTo>
                  <a:lnTo>
                    <a:pt x="172413" y="114509"/>
                  </a:lnTo>
                  <a:lnTo>
                    <a:pt x="176233" y="98899"/>
                  </a:lnTo>
                  <a:lnTo>
                    <a:pt x="177629" y="69256"/>
                  </a:lnTo>
                  <a:lnTo>
                    <a:pt x="171458" y="49772"/>
                  </a:lnTo>
                  <a:lnTo>
                    <a:pt x="168294" y="45087"/>
                  </a:lnTo>
                  <a:lnTo>
                    <a:pt x="145950" y="28359"/>
                  </a:lnTo>
                  <a:lnTo>
                    <a:pt x="138091" y="25833"/>
                  </a:lnTo>
                  <a:lnTo>
                    <a:pt x="126660" y="28239"/>
                  </a:lnTo>
                  <a:lnTo>
                    <a:pt x="107748" y="34734"/>
                  </a:lnTo>
                  <a:lnTo>
                    <a:pt x="94497" y="357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07"/>
            <p:cNvSpPr/>
            <p:nvPr>
              <p:custDataLst>
                <p:tags r:id="rId33"/>
              </p:custDataLst>
            </p:nvPr>
          </p:nvSpPr>
          <p:spPr>
            <a:xfrm>
              <a:off x="3405188" y="2500312"/>
              <a:ext cx="59532" cy="107158"/>
            </a:xfrm>
            <a:custGeom>
              <a:avLst/>
              <a:gdLst/>
              <a:ahLst/>
              <a:cxnLst/>
              <a:rect l="0" t="0" r="0" b="0"/>
              <a:pathLst>
                <a:path w="59532" h="107158">
                  <a:moveTo>
                    <a:pt x="59531" y="0"/>
                  </a:moveTo>
                  <a:lnTo>
                    <a:pt x="59531" y="0"/>
                  </a:lnTo>
                  <a:lnTo>
                    <a:pt x="59531" y="6321"/>
                  </a:lnTo>
                  <a:lnTo>
                    <a:pt x="56003" y="12952"/>
                  </a:lnTo>
                  <a:lnTo>
                    <a:pt x="53210" y="16572"/>
                  </a:lnTo>
                  <a:lnTo>
                    <a:pt x="50107" y="27650"/>
                  </a:lnTo>
                  <a:lnTo>
                    <a:pt x="44832" y="48762"/>
                  </a:lnTo>
                  <a:lnTo>
                    <a:pt x="41794" y="56321"/>
                  </a:lnTo>
                  <a:lnTo>
                    <a:pt x="31363" y="68247"/>
                  </a:lnTo>
                  <a:lnTo>
                    <a:pt x="15749" y="80362"/>
                  </a:lnTo>
                  <a:lnTo>
                    <a:pt x="0" y="1071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08"/>
            <p:cNvSpPr/>
            <p:nvPr>
              <p:custDataLst>
                <p:tags r:id="rId34"/>
              </p:custDataLst>
            </p:nvPr>
          </p:nvSpPr>
          <p:spPr>
            <a:xfrm>
              <a:off x="3679031" y="2190750"/>
              <a:ext cx="476251" cy="47626"/>
            </a:xfrm>
            <a:custGeom>
              <a:avLst/>
              <a:gdLst/>
              <a:ahLst/>
              <a:cxnLst/>
              <a:rect l="0" t="0" r="0" b="0"/>
              <a:pathLst>
                <a:path w="476251" h="47626">
                  <a:moveTo>
                    <a:pt x="0" y="11906"/>
                  </a:moveTo>
                  <a:lnTo>
                    <a:pt x="0" y="11906"/>
                  </a:lnTo>
                  <a:lnTo>
                    <a:pt x="17736" y="11906"/>
                  </a:lnTo>
                  <a:lnTo>
                    <a:pt x="19761" y="10583"/>
                  </a:lnTo>
                  <a:lnTo>
                    <a:pt x="21112" y="8378"/>
                  </a:lnTo>
                  <a:lnTo>
                    <a:pt x="22012" y="5585"/>
                  </a:lnTo>
                  <a:lnTo>
                    <a:pt x="23935" y="3723"/>
                  </a:lnTo>
                  <a:lnTo>
                    <a:pt x="35181" y="146"/>
                  </a:lnTo>
                  <a:lnTo>
                    <a:pt x="47625" y="0"/>
                  </a:lnTo>
                  <a:lnTo>
                    <a:pt x="47625" y="17737"/>
                  </a:lnTo>
                  <a:lnTo>
                    <a:pt x="48948" y="19761"/>
                  </a:lnTo>
                  <a:lnTo>
                    <a:pt x="51153" y="21112"/>
                  </a:lnTo>
                  <a:lnTo>
                    <a:pt x="57876" y="23279"/>
                  </a:lnTo>
                  <a:lnTo>
                    <a:pt x="68710" y="31889"/>
                  </a:lnTo>
                  <a:lnTo>
                    <a:pt x="79743" y="34584"/>
                  </a:lnTo>
                  <a:lnTo>
                    <a:pt x="99267" y="35569"/>
                  </a:lnTo>
                  <a:lnTo>
                    <a:pt x="107178" y="39180"/>
                  </a:lnTo>
                  <a:lnTo>
                    <a:pt x="111139" y="41995"/>
                  </a:lnTo>
                  <a:lnTo>
                    <a:pt x="129356" y="45957"/>
                  </a:lnTo>
                  <a:lnTo>
                    <a:pt x="187083" y="47582"/>
                  </a:lnTo>
                  <a:lnTo>
                    <a:pt x="242126" y="47622"/>
                  </a:lnTo>
                  <a:lnTo>
                    <a:pt x="297658" y="47625"/>
                  </a:lnTo>
                  <a:lnTo>
                    <a:pt x="337344" y="46302"/>
                  </a:lnTo>
                  <a:lnTo>
                    <a:pt x="384969" y="36822"/>
                  </a:lnTo>
                  <a:lnTo>
                    <a:pt x="444293" y="35731"/>
                  </a:lnTo>
                  <a:lnTo>
                    <a:pt x="463641" y="35719"/>
                  </a:lnTo>
                  <a:lnTo>
                    <a:pt x="47625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09"/>
            <p:cNvSpPr/>
            <p:nvPr>
              <p:custDataLst>
                <p:tags r:id="rId35"/>
              </p:custDataLst>
            </p:nvPr>
          </p:nvSpPr>
          <p:spPr>
            <a:xfrm>
              <a:off x="3857638" y="2274094"/>
              <a:ext cx="23800" cy="333376"/>
            </a:xfrm>
            <a:custGeom>
              <a:avLst/>
              <a:gdLst/>
              <a:ahLst/>
              <a:cxnLst/>
              <a:rect l="0" t="0" r="0" b="0"/>
              <a:pathLst>
                <a:path w="23800" h="333376">
                  <a:moveTo>
                    <a:pt x="11893" y="0"/>
                  </a:moveTo>
                  <a:lnTo>
                    <a:pt x="11893" y="0"/>
                  </a:lnTo>
                  <a:lnTo>
                    <a:pt x="1642" y="0"/>
                  </a:lnTo>
                  <a:lnTo>
                    <a:pt x="1090" y="1323"/>
                  </a:lnTo>
                  <a:lnTo>
                    <a:pt x="0" y="34653"/>
                  </a:lnTo>
                  <a:lnTo>
                    <a:pt x="10791" y="87482"/>
                  </a:lnTo>
                  <a:lnTo>
                    <a:pt x="11829" y="142885"/>
                  </a:lnTo>
                  <a:lnTo>
                    <a:pt x="11889" y="198438"/>
                  </a:lnTo>
                  <a:lnTo>
                    <a:pt x="10570" y="228864"/>
                  </a:lnTo>
                  <a:lnTo>
                    <a:pt x="1642" y="253303"/>
                  </a:lnTo>
                  <a:lnTo>
                    <a:pt x="132" y="288002"/>
                  </a:lnTo>
                  <a:lnTo>
                    <a:pt x="1407" y="291220"/>
                  </a:lnTo>
                  <a:lnTo>
                    <a:pt x="3579" y="293365"/>
                  </a:lnTo>
                  <a:lnTo>
                    <a:pt x="6351" y="294796"/>
                  </a:lnTo>
                  <a:lnTo>
                    <a:pt x="8198" y="297072"/>
                  </a:lnTo>
                  <a:lnTo>
                    <a:pt x="10251" y="303129"/>
                  </a:lnTo>
                  <a:lnTo>
                    <a:pt x="11749" y="319249"/>
                  </a:lnTo>
                  <a:lnTo>
                    <a:pt x="23799" y="333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10"/>
            <p:cNvSpPr/>
            <p:nvPr>
              <p:custDataLst>
                <p:tags r:id="rId36"/>
              </p:custDataLst>
            </p:nvPr>
          </p:nvSpPr>
          <p:spPr>
            <a:xfrm>
              <a:off x="4202910" y="2405062"/>
              <a:ext cx="154778" cy="202332"/>
            </a:xfrm>
            <a:custGeom>
              <a:avLst/>
              <a:gdLst/>
              <a:ahLst/>
              <a:cxnLst/>
              <a:rect l="0" t="0" r="0" b="0"/>
              <a:pathLst>
                <a:path w="154778" h="202332">
                  <a:moveTo>
                    <a:pt x="11902" y="0"/>
                  </a:moveTo>
                  <a:lnTo>
                    <a:pt x="11902" y="0"/>
                  </a:lnTo>
                  <a:lnTo>
                    <a:pt x="11902" y="6321"/>
                  </a:lnTo>
                  <a:lnTo>
                    <a:pt x="10579" y="8183"/>
                  </a:lnTo>
                  <a:lnTo>
                    <a:pt x="8374" y="9424"/>
                  </a:lnTo>
                  <a:lnTo>
                    <a:pt x="39" y="11894"/>
                  </a:lnTo>
                  <a:lnTo>
                    <a:pt x="0" y="34798"/>
                  </a:lnTo>
                  <a:lnTo>
                    <a:pt x="3525" y="45452"/>
                  </a:lnTo>
                  <a:lnTo>
                    <a:pt x="6318" y="50145"/>
                  </a:lnTo>
                  <a:lnTo>
                    <a:pt x="10248" y="69391"/>
                  </a:lnTo>
                  <a:lnTo>
                    <a:pt x="15212" y="107409"/>
                  </a:lnTo>
                  <a:lnTo>
                    <a:pt x="21262" y="131044"/>
                  </a:lnTo>
                  <a:lnTo>
                    <a:pt x="23999" y="145554"/>
                  </a:lnTo>
                  <a:lnTo>
                    <a:pt x="31656" y="162484"/>
                  </a:lnTo>
                  <a:lnTo>
                    <a:pt x="35835" y="182346"/>
                  </a:lnTo>
                  <a:lnTo>
                    <a:pt x="41501" y="192609"/>
                  </a:lnTo>
                  <a:lnTo>
                    <a:pt x="48429" y="198052"/>
                  </a:lnTo>
                  <a:lnTo>
                    <a:pt x="59767" y="201116"/>
                  </a:lnTo>
                  <a:lnTo>
                    <a:pt x="87322" y="202331"/>
                  </a:lnTo>
                  <a:lnTo>
                    <a:pt x="95252" y="198845"/>
                  </a:lnTo>
                  <a:lnTo>
                    <a:pt x="99219" y="196063"/>
                  </a:lnTo>
                  <a:lnTo>
                    <a:pt x="123028" y="164165"/>
                  </a:lnTo>
                  <a:lnTo>
                    <a:pt x="127437" y="151897"/>
                  </a:lnTo>
                  <a:lnTo>
                    <a:pt x="142953" y="98029"/>
                  </a:lnTo>
                  <a:lnTo>
                    <a:pt x="154777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11"/>
            <p:cNvSpPr/>
            <p:nvPr>
              <p:custDataLst>
                <p:tags r:id="rId37"/>
              </p:custDataLst>
            </p:nvPr>
          </p:nvSpPr>
          <p:spPr>
            <a:xfrm>
              <a:off x="4286250" y="2178844"/>
              <a:ext cx="83344" cy="59532"/>
            </a:xfrm>
            <a:custGeom>
              <a:avLst/>
              <a:gdLst/>
              <a:ahLst/>
              <a:cxnLst/>
              <a:rect l="0" t="0" r="0" b="0"/>
              <a:pathLst>
                <a:path w="83344" h="59532">
                  <a:moveTo>
                    <a:pt x="0" y="59531"/>
                  </a:moveTo>
                  <a:lnTo>
                    <a:pt x="0" y="59531"/>
                  </a:lnTo>
                  <a:lnTo>
                    <a:pt x="0" y="53210"/>
                  </a:lnTo>
                  <a:lnTo>
                    <a:pt x="1323" y="51348"/>
                  </a:lnTo>
                  <a:lnTo>
                    <a:pt x="3528" y="50107"/>
                  </a:lnTo>
                  <a:lnTo>
                    <a:pt x="10251" y="48115"/>
                  </a:lnTo>
                  <a:lnTo>
                    <a:pt x="8334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32"/>
          <p:cNvGrpSpPr/>
          <p:nvPr/>
        </p:nvGrpSpPr>
        <p:grpSpPr>
          <a:xfrm>
            <a:off x="5143504" y="2083594"/>
            <a:ext cx="1904997" cy="744214"/>
            <a:chOff x="5143504" y="2083594"/>
            <a:chExt cx="1904997" cy="744214"/>
          </a:xfrm>
        </p:grpSpPr>
        <p:sp>
          <p:nvSpPr>
            <p:cNvPr id="35" name="SMARTInkShape-212"/>
            <p:cNvSpPr/>
            <p:nvPr>
              <p:custDataLst>
                <p:tags r:id="rId15"/>
              </p:custDataLst>
            </p:nvPr>
          </p:nvSpPr>
          <p:spPr>
            <a:xfrm>
              <a:off x="5143504" y="2333625"/>
              <a:ext cx="250028" cy="280111"/>
            </a:xfrm>
            <a:custGeom>
              <a:avLst/>
              <a:gdLst/>
              <a:ahLst/>
              <a:cxnLst/>
              <a:rect l="0" t="0" r="0" b="0"/>
              <a:pathLst>
                <a:path w="250028" h="280111">
                  <a:moveTo>
                    <a:pt x="11902" y="95250"/>
                  </a:moveTo>
                  <a:lnTo>
                    <a:pt x="11902" y="95250"/>
                  </a:lnTo>
                  <a:lnTo>
                    <a:pt x="9" y="95250"/>
                  </a:lnTo>
                  <a:lnTo>
                    <a:pt x="0" y="101571"/>
                  </a:lnTo>
                  <a:lnTo>
                    <a:pt x="3525" y="108202"/>
                  </a:lnTo>
                  <a:lnTo>
                    <a:pt x="8179" y="115558"/>
                  </a:lnTo>
                  <a:lnTo>
                    <a:pt x="22008" y="163434"/>
                  </a:lnTo>
                  <a:lnTo>
                    <a:pt x="24776" y="193287"/>
                  </a:lnTo>
                  <a:lnTo>
                    <a:pt x="33161" y="216822"/>
                  </a:lnTo>
                  <a:lnTo>
                    <a:pt x="38486" y="238869"/>
                  </a:lnTo>
                  <a:lnTo>
                    <a:pt x="47741" y="267082"/>
                  </a:lnTo>
                  <a:lnTo>
                    <a:pt x="50346" y="269336"/>
                  </a:lnTo>
                  <a:lnTo>
                    <a:pt x="53407" y="270839"/>
                  </a:lnTo>
                  <a:lnTo>
                    <a:pt x="55447" y="273163"/>
                  </a:lnTo>
                  <a:lnTo>
                    <a:pt x="57713" y="279274"/>
                  </a:lnTo>
                  <a:lnTo>
                    <a:pt x="59641" y="280110"/>
                  </a:lnTo>
                  <a:lnTo>
                    <a:pt x="62249" y="279344"/>
                  </a:lnTo>
                  <a:lnTo>
                    <a:pt x="68674" y="276288"/>
                  </a:lnTo>
                  <a:lnTo>
                    <a:pt x="75939" y="274930"/>
                  </a:lnTo>
                  <a:lnTo>
                    <a:pt x="78406" y="273245"/>
                  </a:lnTo>
                  <a:lnTo>
                    <a:pt x="80050" y="270799"/>
                  </a:lnTo>
                  <a:lnTo>
                    <a:pt x="107377" y="213924"/>
                  </a:lnTo>
                  <a:lnTo>
                    <a:pt x="128348" y="165068"/>
                  </a:lnTo>
                  <a:lnTo>
                    <a:pt x="157095" y="106943"/>
                  </a:lnTo>
                  <a:lnTo>
                    <a:pt x="187796" y="51124"/>
                  </a:lnTo>
                  <a:lnTo>
                    <a:pt x="209984" y="17904"/>
                  </a:lnTo>
                  <a:lnTo>
                    <a:pt x="222140" y="5893"/>
                  </a:lnTo>
                  <a:lnTo>
                    <a:pt x="235755" y="776"/>
                  </a:lnTo>
                  <a:lnTo>
                    <a:pt x="25002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13"/>
            <p:cNvSpPr/>
            <p:nvPr>
              <p:custDataLst>
                <p:tags r:id="rId16"/>
              </p:custDataLst>
            </p:nvPr>
          </p:nvSpPr>
          <p:spPr>
            <a:xfrm>
              <a:off x="5488781" y="2405062"/>
              <a:ext cx="23813" cy="190501"/>
            </a:xfrm>
            <a:custGeom>
              <a:avLst/>
              <a:gdLst/>
              <a:ahLst/>
              <a:cxnLst/>
              <a:rect l="0" t="0" r="0" b="0"/>
              <a:pathLst>
                <a:path w="23813" h="190501">
                  <a:moveTo>
                    <a:pt x="0" y="0"/>
                  </a:moveTo>
                  <a:lnTo>
                    <a:pt x="0" y="0"/>
                  </a:lnTo>
                  <a:lnTo>
                    <a:pt x="0" y="54526"/>
                  </a:lnTo>
                  <a:lnTo>
                    <a:pt x="1323" y="84066"/>
                  </a:lnTo>
                  <a:lnTo>
                    <a:pt x="14698" y="142685"/>
                  </a:lnTo>
                  <a:lnTo>
                    <a:pt x="22612" y="166173"/>
                  </a:lnTo>
                  <a:lnTo>
                    <a:pt x="23812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14"/>
            <p:cNvSpPr/>
            <p:nvPr>
              <p:custDataLst>
                <p:tags r:id="rId17"/>
              </p:custDataLst>
            </p:nvPr>
          </p:nvSpPr>
          <p:spPr>
            <a:xfrm>
              <a:off x="5500700" y="2286043"/>
              <a:ext cx="47613" cy="35677"/>
            </a:xfrm>
            <a:custGeom>
              <a:avLst/>
              <a:gdLst/>
              <a:ahLst/>
              <a:cxnLst/>
              <a:rect l="0" t="0" r="0" b="0"/>
              <a:pathLst>
                <a:path w="47613" h="35677">
                  <a:moveTo>
                    <a:pt x="11893" y="11863"/>
                  </a:moveTo>
                  <a:lnTo>
                    <a:pt x="11893" y="11863"/>
                  </a:lnTo>
                  <a:lnTo>
                    <a:pt x="5573" y="11863"/>
                  </a:lnTo>
                  <a:lnTo>
                    <a:pt x="3711" y="10540"/>
                  </a:lnTo>
                  <a:lnTo>
                    <a:pt x="2470" y="8335"/>
                  </a:lnTo>
                  <a:lnTo>
                    <a:pt x="0" y="0"/>
                  </a:lnTo>
                  <a:lnTo>
                    <a:pt x="10818" y="9471"/>
                  </a:lnTo>
                  <a:lnTo>
                    <a:pt x="47612" y="356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15"/>
            <p:cNvSpPr/>
            <p:nvPr>
              <p:custDataLst>
                <p:tags r:id="rId18"/>
              </p:custDataLst>
            </p:nvPr>
          </p:nvSpPr>
          <p:spPr>
            <a:xfrm>
              <a:off x="5646356" y="2309812"/>
              <a:ext cx="175800" cy="273183"/>
            </a:xfrm>
            <a:custGeom>
              <a:avLst/>
              <a:gdLst/>
              <a:ahLst/>
              <a:cxnLst/>
              <a:rect l="0" t="0" r="0" b="0"/>
              <a:pathLst>
                <a:path w="175800" h="273183">
                  <a:moveTo>
                    <a:pt x="80550" y="0"/>
                  </a:moveTo>
                  <a:lnTo>
                    <a:pt x="80550" y="0"/>
                  </a:lnTo>
                  <a:lnTo>
                    <a:pt x="74229" y="0"/>
                  </a:lnTo>
                  <a:lnTo>
                    <a:pt x="67599" y="3528"/>
                  </a:lnTo>
                  <a:lnTo>
                    <a:pt x="40801" y="27988"/>
                  </a:lnTo>
                  <a:lnTo>
                    <a:pt x="28938" y="46070"/>
                  </a:lnTo>
                  <a:lnTo>
                    <a:pt x="15393" y="97814"/>
                  </a:lnTo>
                  <a:lnTo>
                    <a:pt x="2171" y="151564"/>
                  </a:lnTo>
                  <a:lnTo>
                    <a:pt x="0" y="188224"/>
                  </a:lnTo>
                  <a:lnTo>
                    <a:pt x="8139" y="247083"/>
                  </a:lnTo>
                  <a:lnTo>
                    <a:pt x="8680" y="255335"/>
                  </a:lnTo>
                  <a:lnTo>
                    <a:pt x="12448" y="262531"/>
                  </a:lnTo>
                  <a:lnTo>
                    <a:pt x="15305" y="266302"/>
                  </a:lnTo>
                  <a:lnTo>
                    <a:pt x="22007" y="270492"/>
                  </a:lnTo>
                  <a:lnTo>
                    <a:pt x="30768" y="273182"/>
                  </a:lnTo>
                  <a:lnTo>
                    <a:pt x="38606" y="267327"/>
                  </a:lnTo>
                  <a:lnTo>
                    <a:pt x="53107" y="252174"/>
                  </a:lnTo>
                  <a:lnTo>
                    <a:pt x="63452" y="233763"/>
                  </a:lnTo>
                  <a:lnTo>
                    <a:pt x="80635" y="174254"/>
                  </a:lnTo>
                  <a:lnTo>
                    <a:pt x="90638" y="134889"/>
                  </a:lnTo>
                  <a:lnTo>
                    <a:pt x="91917" y="117432"/>
                  </a:lnTo>
                  <a:lnTo>
                    <a:pt x="93420" y="114007"/>
                  </a:lnTo>
                  <a:lnTo>
                    <a:pt x="95744" y="111723"/>
                  </a:lnTo>
                  <a:lnTo>
                    <a:pt x="98617" y="110201"/>
                  </a:lnTo>
                  <a:lnTo>
                    <a:pt x="100532" y="107863"/>
                  </a:lnTo>
                  <a:lnTo>
                    <a:pt x="103228" y="100899"/>
                  </a:lnTo>
                  <a:lnTo>
                    <a:pt x="103606" y="101662"/>
                  </a:lnTo>
                  <a:lnTo>
                    <a:pt x="104213" y="106071"/>
                  </a:lnTo>
                  <a:lnTo>
                    <a:pt x="113766" y="129389"/>
                  </a:lnTo>
                  <a:lnTo>
                    <a:pt x="119055" y="145935"/>
                  </a:lnTo>
                  <a:lnTo>
                    <a:pt x="144213" y="202548"/>
                  </a:lnTo>
                  <a:lnTo>
                    <a:pt x="161556" y="233783"/>
                  </a:lnTo>
                  <a:lnTo>
                    <a:pt x="163658" y="235230"/>
                  </a:lnTo>
                  <a:lnTo>
                    <a:pt x="175799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16"/>
            <p:cNvSpPr/>
            <p:nvPr>
              <p:custDataLst>
                <p:tags r:id="rId19"/>
              </p:custDataLst>
            </p:nvPr>
          </p:nvSpPr>
          <p:spPr>
            <a:xfrm>
              <a:off x="5917405" y="2381250"/>
              <a:ext cx="107132" cy="446558"/>
            </a:xfrm>
            <a:custGeom>
              <a:avLst/>
              <a:gdLst/>
              <a:ahLst/>
              <a:cxnLst/>
              <a:rect l="0" t="0" r="0" b="0"/>
              <a:pathLst>
                <a:path w="107132" h="446558">
                  <a:moveTo>
                    <a:pt x="47625" y="0"/>
                  </a:moveTo>
                  <a:lnTo>
                    <a:pt x="47625" y="0"/>
                  </a:lnTo>
                  <a:lnTo>
                    <a:pt x="47625" y="16572"/>
                  </a:lnTo>
                  <a:lnTo>
                    <a:pt x="66612" y="73511"/>
                  </a:lnTo>
                  <a:lnTo>
                    <a:pt x="77123" y="131241"/>
                  </a:lnTo>
                  <a:lnTo>
                    <a:pt x="95476" y="190536"/>
                  </a:lnTo>
                  <a:lnTo>
                    <a:pt x="104850" y="238132"/>
                  </a:lnTo>
                  <a:lnTo>
                    <a:pt x="106853" y="297657"/>
                  </a:lnTo>
                  <a:lnTo>
                    <a:pt x="107131" y="356142"/>
                  </a:lnTo>
                  <a:lnTo>
                    <a:pt x="105823" y="372598"/>
                  </a:lnTo>
                  <a:lnTo>
                    <a:pt x="97649" y="395414"/>
                  </a:lnTo>
                  <a:lnTo>
                    <a:pt x="75269" y="431039"/>
                  </a:lnTo>
                  <a:lnTo>
                    <a:pt x="55546" y="445602"/>
                  </a:lnTo>
                  <a:lnTo>
                    <a:pt x="50260" y="446557"/>
                  </a:lnTo>
                  <a:lnTo>
                    <a:pt x="37331" y="444091"/>
                  </a:lnTo>
                  <a:lnTo>
                    <a:pt x="14749" y="430592"/>
                  </a:lnTo>
                  <a:lnTo>
                    <a:pt x="0" y="4048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17"/>
            <p:cNvSpPr/>
            <p:nvPr>
              <p:custDataLst>
                <p:tags r:id="rId20"/>
              </p:custDataLst>
            </p:nvPr>
          </p:nvSpPr>
          <p:spPr>
            <a:xfrm>
              <a:off x="5976937" y="2178844"/>
              <a:ext cx="59532" cy="23813"/>
            </a:xfrm>
            <a:custGeom>
              <a:avLst/>
              <a:gdLst/>
              <a:ahLst/>
              <a:cxnLst/>
              <a:rect l="0" t="0" r="0" b="0"/>
              <a:pathLst>
                <a:path w="59532" h="23813">
                  <a:moveTo>
                    <a:pt x="0" y="0"/>
                  </a:moveTo>
                  <a:lnTo>
                    <a:pt x="0" y="0"/>
                  </a:lnTo>
                  <a:lnTo>
                    <a:pt x="17737" y="0"/>
                  </a:lnTo>
                  <a:lnTo>
                    <a:pt x="43782" y="10251"/>
                  </a:lnTo>
                  <a:lnTo>
                    <a:pt x="59531" y="238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18"/>
            <p:cNvSpPr/>
            <p:nvPr>
              <p:custDataLst>
                <p:tags r:id="rId21"/>
              </p:custDataLst>
            </p:nvPr>
          </p:nvSpPr>
          <p:spPr>
            <a:xfrm>
              <a:off x="6156357" y="2274094"/>
              <a:ext cx="165862" cy="261938"/>
            </a:xfrm>
            <a:custGeom>
              <a:avLst/>
              <a:gdLst/>
              <a:ahLst/>
              <a:cxnLst/>
              <a:rect l="0" t="0" r="0" b="0"/>
              <a:pathLst>
                <a:path w="165862" h="261938">
                  <a:moveTo>
                    <a:pt x="46798" y="0"/>
                  </a:moveTo>
                  <a:lnTo>
                    <a:pt x="46798" y="0"/>
                  </a:lnTo>
                  <a:lnTo>
                    <a:pt x="46798" y="6320"/>
                  </a:lnTo>
                  <a:lnTo>
                    <a:pt x="45476" y="8182"/>
                  </a:lnTo>
                  <a:lnTo>
                    <a:pt x="43272" y="9423"/>
                  </a:lnTo>
                  <a:lnTo>
                    <a:pt x="40479" y="10251"/>
                  </a:lnTo>
                  <a:lnTo>
                    <a:pt x="30228" y="17736"/>
                  </a:lnTo>
                  <a:lnTo>
                    <a:pt x="18811" y="34653"/>
                  </a:lnTo>
                  <a:lnTo>
                    <a:pt x="5438" y="85950"/>
                  </a:lnTo>
                  <a:lnTo>
                    <a:pt x="0" y="139690"/>
                  </a:lnTo>
                  <a:lnTo>
                    <a:pt x="864" y="158657"/>
                  </a:lnTo>
                  <a:lnTo>
                    <a:pt x="11331" y="207548"/>
                  </a:lnTo>
                  <a:lnTo>
                    <a:pt x="23820" y="225666"/>
                  </a:lnTo>
                  <a:lnTo>
                    <a:pt x="32706" y="235664"/>
                  </a:lnTo>
                  <a:lnTo>
                    <a:pt x="34757" y="235161"/>
                  </a:lnTo>
                  <a:lnTo>
                    <a:pt x="43966" y="229456"/>
                  </a:lnTo>
                  <a:lnTo>
                    <a:pt x="51272" y="227657"/>
                  </a:lnTo>
                  <a:lnTo>
                    <a:pt x="53750" y="225855"/>
                  </a:lnTo>
                  <a:lnTo>
                    <a:pt x="55402" y="223330"/>
                  </a:lnTo>
                  <a:lnTo>
                    <a:pt x="68763" y="188017"/>
                  </a:lnTo>
                  <a:lnTo>
                    <a:pt x="71569" y="162767"/>
                  </a:lnTo>
                  <a:lnTo>
                    <a:pt x="79962" y="140140"/>
                  </a:lnTo>
                  <a:lnTo>
                    <a:pt x="83504" y="112333"/>
                  </a:lnTo>
                  <a:lnTo>
                    <a:pt x="93920" y="95994"/>
                  </a:lnTo>
                  <a:lnTo>
                    <a:pt x="100595" y="101791"/>
                  </a:lnTo>
                  <a:lnTo>
                    <a:pt x="103782" y="108299"/>
                  </a:lnTo>
                  <a:lnTo>
                    <a:pt x="114413" y="167441"/>
                  </a:lnTo>
                  <a:lnTo>
                    <a:pt x="124054" y="209920"/>
                  </a:lnTo>
                  <a:lnTo>
                    <a:pt x="139859" y="245290"/>
                  </a:lnTo>
                  <a:lnTo>
                    <a:pt x="165861" y="2619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19"/>
            <p:cNvSpPr/>
            <p:nvPr>
              <p:custDataLst>
                <p:tags r:id="rId22"/>
              </p:custDataLst>
            </p:nvPr>
          </p:nvSpPr>
          <p:spPr>
            <a:xfrm>
              <a:off x="6429374" y="2297906"/>
              <a:ext cx="118856" cy="296960"/>
            </a:xfrm>
            <a:custGeom>
              <a:avLst/>
              <a:gdLst/>
              <a:ahLst/>
              <a:cxnLst/>
              <a:rect l="0" t="0" r="0" b="0"/>
              <a:pathLst>
                <a:path w="118856" h="296960">
                  <a:moveTo>
                    <a:pt x="59531" y="0"/>
                  </a:moveTo>
                  <a:lnTo>
                    <a:pt x="59531" y="0"/>
                  </a:lnTo>
                  <a:lnTo>
                    <a:pt x="53212" y="0"/>
                  </a:lnTo>
                  <a:lnTo>
                    <a:pt x="51350" y="1323"/>
                  </a:lnTo>
                  <a:lnTo>
                    <a:pt x="50108" y="3528"/>
                  </a:lnTo>
                  <a:lnTo>
                    <a:pt x="49281" y="6321"/>
                  </a:lnTo>
                  <a:lnTo>
                    <a:pt x="34892" y="24122"/>
                  </a:lnTo>
                  <a:lnTo>
                    <a:pt x="19682" y="39749"/>
                  </a:lnTo>
                  <a:lnTo>
                    <a:pt x="15363" y="51180"/>
                  </a:lnTo>
                  <a:lnTo>
                    <a:pt x="12120" y="63757"/>
                  </a:lnTo>
                  <a:lnTo>
                    <a:pt x="6268" y="73757"/>
                  </a:lnTo>
                  <a:lnTo>
                    <a:pt x="5503" y="78276"/>
                  </a:lnTo>
                  <a:lnTo>
                    <a:pt x="6315" y="82611"/>
                  </a:lnTo>
                  <a:lnTo>
                    <a:pt x="9422" y="92278"/>
                  </a:lnTo>
                  <a:lnTo>
                    <a:pt x="12494" y="111273"/>
                  </a:lnTo>
                  <a:lnTo>
                    <a:pt x="17900" y="121333"/>
                  </a:lnTo>
                  <a:lnTo>
                    <a:pt x="21195" y="124545"/>
                  </a:lnTo>
                  <a:lnTo>
                    <a:pt x="63781" y="149787"/>
                  </a:lnTo>
                  <a:lnTo>
                    <a:pt x="78282" y="154625"/>
                  </a:lnTo>
                  <a:lnTo>
                    <a:pt x="90958" y="162525"/>
                  </a:lnTo>
                  <a:lnTo>
                    <a:pt x="103092" y="166777"/>
                  </a:lnTo>
                  <a:lnTo>
                    <a:pt x="111083" y="172460"/>
                  </a:lnTo>
                  <a:lnTo>
                    <a:pt x="115516" y="179396"/>
                  </a:lnTo>
                  <a:lnTo>
                    <a:pt x="118363" y="194627"/>
                  </a:lnTo>
                  <a:lnTo>
                    <a:pt x="118855" y="206422"/>
                  </a:lnTo>
                  <a:lnTo>
                    <a:pt x="108794" y="240443"/>
                  </a:lnTo>
                  <a:lnTo>
                    <a:pt x="100829" y="249297"/>
                  </a:lnTo>
                  <a:lnTo>
                    <a:pt x="43477" y="292356"/>
                  </a:lnTo>
                  <a:lnTo>
                    <a:pt x="24562" y="296609"/>
                  </a:lnTo>
                  <a:lnTo>
                    <a:pt x="20343" y="296959"/>
                  </a:lnTo>
                  <a:lnTo>
                    <a:pt x="17532" y="295868"/>
                  </a:lnTo>
                  <a:lnTo>
                    <a:pt x="15657" y="293818"/>
                  </a:lnTo>
                  <a:lnTo>
                    <a:pt x="12250" y="288013"/>
                  </a:lnTo>
                  <a:lnTo>
                    <a:pt x="6327" y="281023"/>
                  </a:lnTo>
                  <a:lnTo>
                    <a:pt x="2812" y="269979"/>
                  </a:lnTo>
                  <a:lnTo>
                    <a:pt x="74" y="217626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20"/>
            <p:cNvSpPr/>
            <p:nvPr>
              <p:custDataLst>
                <p:tags r:id="rId23"/>
              </p:custDataLst>
            </p:nvPr>
          </p:nvSpPr>
          <p:spPr>
            <a:xfrm>
              <a:off x="6667500" y="2083594"/>
              <a:ext cx="107157" cy="500063"/>
            </a:xfrm>
            <a:custGeom>
              <a:avLst/>
              <a:gdLst/>
              <a:ahLst/>
              <a:cxnLst/>
              <a:rect l="0" t="0" r="0" b="0"/>
              <a:pathLst>
                <a:path w="107157" h="500063">
                  <a:moveTo>
                    <a:pt x="0" y="0"/>
                  </a:moveTo>
                  <a:lnTo>
                    <a:pt x="0" y="0"/>
                  </a:lnTo>
                  <a:lnTo>
                    <a:pt x="6320" y="0"/>
                  </a:lnTo>
                  <a:lnTo>
                    <a:pt x="8182" y="1323"/>
                  </a:lnTo>
                  <a:lnTo>
                    <a:pt x="9423" y="3527"/>
                  </a:lnTo>
                  <a:lnTo>
                    <a:pt x="11416" y="16572"/>
                  </a:lnTo>
                  <a:lnTo>
                    <a:pt x="13132" y="33210"/>
                  </a:lnTo>
                  <a:lnTo>
                    <a:pt x="32495" y="87189"/>
                  </a:lnTo>
                  <a:lnTo>
                    <a:pt x="41402" y="138049"/>
                  </a:lnTo>
                  <a:lnTo>
                    <a:pt x="52101" y="183484"/>
                  </a:lnTo>
                  <a:lnTo>
                    <a:pt x="63650" y="230460"/>
                  </a:lnTo>
                  <a:lnTo>
                    <a:pt x="75450" y="277893"/>
                  </a:lnTo>
                  <a:lnTo>
                    <a:pt x="81005" y="325461"/>
                  </a:lnTo>
                  <a:lnTo>
                    <a:pt x="91064" y="378114"/>
                  </a:lnTo>
                  <a:lnTo>
                    <a:pt x="94698" y="430074"/>
                  </a:lnTo>
                  <a:lnTo>
                    <a:pt x="106399" y="486858"/>
                  </a:lnTo>
                  <a:lnTo>
                    <a:pt x="107156" y="5000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21"/>
            <p:cNvSpPr/>
            <p:nvPr>
              <p:custDataLst>
                <p:tags r:id="rId24"/>
              </p:custDataLst>
            </p:nvPr>
          </p:nvSpPr>
          <p:spPr>
            <a:xfrm>
              <a:off x="6601109" y="2297906"/>
              <a:ext cx="185455" cy="71439"/>
            </a:xfrm>
            <a:custGeom>
              <a:avLst/>
              <a:gdLst/>
              <a:ahLst/>
              <a:cxnLst/>
              <a:rect l="0" t="0" r="0" b="0"/>
              <a:pathLst>
                <a:path w="185455" h="71439">
                  <a:moveTo>
                    <a:pt x="6860" y="71438"/>
                  </a:moveTo>
                  <a:lnTo>
                    <a:pt x="6860" y="71438"/>
                  </a:lnTo>
                  <a:lnTo>
                    <a:pt x="0" y="71438"/>
                  </a:lnTo>
                  <a:lnTo>
                    <a:pt x="2929" y="71438"/>
                  </a:lnTo>
                  <a:lnTo>
                    <a:pt x="4239" y="70115"/>
                  </a:lnTo>
                  <a:lnTo>
                    <a:pt x="5695" y="65117"/>
                  </a:lnTo>
                  <a:lnTo>
                    <a:pt x="7406" y="63255"/>
                  </a:lnTo>
                  <a:lnTo>
                    <a:pt x="66779" y="35474"/>
                  </a:lnTo>
                  <a:lnTo>
                    <a:pt x="115635" y="15843"/>
                  </a:lnTo>
                  <a:lnTo>
                    <a:pt x="159725" y="1565"/>
                  </a:lnTo>
                  <a:lnTo>
                    <a:pt x="18545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22"/>
            <p:cNvSpPr/>
            <p:nvPr>
              <p:custDataLst>
                <p:tags r:id="rId25"/>
              </p:custDataLst>
            </p:nvPr>
          </p:nvSpPr>
          <p:spPr>
            <a:xfrm>
              <a:off x="6905625" y="2250833"/>
              <a:ext cx="142876" cy="261387"/>
            </a:xfrm>
            <a:custGeom>
              <a:avLst/>
              <a:gdLst/>
              <a:ahLst/>
              <a:cxnLst/>
              <a:rect l="0" t="0" r="0" b="0"/>
              <a:pathLst>
                <a:path w="142876" h="261387">
                  <a:moveTo>
                    <a:pt x="0" y="154229"/>
                  </a:moveTo>
                  <a:lnTo>
                    <a:pt x="0" y="154229"/>
                  </a:lnTo>
                  <a:lnTo>
                    <a:pt x="0" y="165645"/>
                  </a:lnTo>
                  <a:lnTo>
                    <a:pt x="16571" y="166092"/>
                  </a:lnTo>
                  <a:lnTo>
                    <a:pt x="34308" y="159802"/>
                  </a:lnTo>
                  <a:lnTo>
                    <a:pt x="85517" y="126387"/>
                  </a:lnTo>
                  <a:lnTo>
                    <a:pt x="105007" y="108203"/>
                  </a:lnTo>
                  <a:lnTo>
                    <a:pt x="112816" y="93644"/>
                  </a:lnTo>
                  <a:lnTo>
                    <a:pt x="117608" y="79678"/>
                  </a:lnTo>
                  <a:lnTo>
                    <a:pt x="127937" y="59932"/>
                  </a:lnTo>
                  <a:lnTo>
                    <a:pt x="130370" y="43293"/>
                  </a:lnTo>
                  <a:lnTo>
                    <a:pt x="127174" y="35251"/>
                  </a:lnTo>
                  <a:lnTo>
                    <a:pt x="122667" y="27267"/>
                  </a:lnTo>
                  <a:lnTo>
                    <a:pt x="120665" y="19308"/>
                  </a:lnTo>
                  <a:lnTo>
                    <a:pt x="118807" y="16657"/>
                  </a:lnTo>
                  <a:lnTo>
                    <a:pt x="116246" y="14889"/>
                  </a:lnTo>
                  <a:lnTo>
                    <a:pt x="109873" y="11603"/>
                  </a:lnTo>
                  <a:lnTo>
                    <a:pt x="98847" y="3637"/>
                  </a:lnTo>
                  <a:lnTo>
                    <a:pt x="91116" y="1310"/>
                  </a:lnTo>
                  <a:lnTo>
                    <a:pt x="73006" y="0"/>
                  </a:lnTo>
                  <a:lnTo>
                    <a:pt x="61992" y="3221"/>
                  </a:lnTo>
                  <a:lnTo>
                    <a:pt x="40011" y="19788"/>
                  </a:lnTo>
                  <a:lnTo>
                    <a:pt x="31893" y="27450"/>
                  </a:lnTo>
                  <a:lnTo>
                    <a:pt x="19886" y="51842"/>
                  </a:lnTo>
                  <a:lnTo>
                    <a:pt x="12957" y="103704"/>
                  </a:lnTo>
                  <a:lnTo>
                    <a:pt x="13367" y="162275"/>
                  </a:lnTo>
                  <a:lnTo>
                    <a:pt x="28496" y="208761"/>
                  </a:lnTo>
                  <a:lnTo>
                    <a:pt x="46219" y="233299"/>
                  </a:lnTo>
                  <a:lnTo>
                    <a:pt x="68228" y="251005"/>
                  </a:lnTo>
                  <a:lnTo>
                    <a:pt x="112771" y="260474"/>
                  </a:lnTo>
                  <a:lnTo>
                    <a:pt x="142875" y="2613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SMARTInkShape-223"/>
          <p:cNvSpPr/>
          <p:nvPr>
            <p:custDataLst>
              <p:tags r:id="rId1"/>
            </p:custDataLst>
          </p:nvPr>
        </p:nvSpPr>
        <p:spPr>
          <a:xfrm>
            <a:off x="7810712" y="2228171"/>
            <a:ext cx="202194" cy="283140"/>
          </a:xfrm>
          <a:custGeom>
            <a:avLst/>
            <a:gdLst/>
            <a:ahLst/>
            <a:cxnLst/>
            <a:rect l="0" t="0" r="0" b="0"/>
            <a:pathLst>
              <a:path w="202194" h="283140">
                <a:moveTo>
                  <a:pt x="202193" y="34016"/>
                </a:moveTo>
                <a:lnTo>
                  <a:pt x="202193" y="34016"/>
                </a:lnTo>
                <a:lnTo>
                  <a:pt x="184457" y="16280"/>
                </a:lnTo>
                <a:lnTo>
                  <a:pt x="177555" y="12904"/>
                </a:lnTo>
                <a:lnTo>
                  <a:pt x="158429" y="9236"/>
                </a:lnTo>
                <a:lnTo>
                  <a:pt x="142641" y="851"/>
                </a:lnTo>
                <a:lnTo>
                  <a:pt x="138680" y="0"/>
                </a:lnTo>
                <a:lnTo>
                  <a:pt x="134716" y="755"/>
                </a:lnTo>
                <a:lnTo>
                  <a:pt x="97519" y="22486"/>
                </a:lnTo>
                <a:lnTo>
                  <a:pt x="66015" y="52832"/>
                </a:lnTo>
                <a:lnTo>
                  <a:pt x="38789" y="94912"/>
                </a:lnTo>
                <a:lnTo>
                  <a:pt x="16095" y="153259"/>
                </a:lnTo>
                <a:lnTo>
                  <a:pt x="2196" y="206313"/>
                </a:lnTo>
                <a:lnTo>
                  <a:pt x="0" y="256062"/>
                </a:lnTo>
                <a:lnTo>
                  <a:pt x="3409" y="268523"/>
                </a:lnTo>
                <a:lnTo>
                  <a:pt x="6171" y="273698"/>
                </a:lnTo>
                <a:lnTo>
                  <a:pt x="9335" y="277148"/>
                </a:lnTo>
                <a:lnTo>
                  <a:pt x="16378" y="280981"/>
                </a:lnTo>
                <a:lnTo>
                  <a:pt x="27781" y="283139"/>
                </a:lnTo>
                <a:lnTo>
                  <a:pt x="35601" y="280116"/>
                </a:lnTo>
                <a:lnTo>
                  <a:pt x="73544" y="256036"/>
                </a:lnTo>
                <a:lnTo>
                  <a:pt x="98862" y="215862"/>
                </a:lnTo>
                <a:lnTo>
                  <a:pt x="113530" y="184687"/>
                </a:lnTo>
                <a:lnTo>
                  <a:pt x="127962" y="129258"/>
                </a:lnTo>
                <a:lnTo>
                  <a:pt x="130837" y="114711"/>
                </a:lnTo>
                <a:lnTo>
                  <a:pt x="142616" y="81866"/>
                </a:lnTo>
                <a:lnTo>
                  <a:pt x="142659" y="98233"/>
                </a:lnTo>
                <a:lnTo>
                  <a:pt x="153834" y="156944"/>
                </a:lnTo>
                <a:lnTo>
                  <a:pt x="155565" y="177286"/>
                </a:lnTo>
                <a:lnTo>
                  <a:pt x="173525" y="233708"/>
                </a:lnTo>
                <a:lnTo>
                  <a:pt x="190287" y="27214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SMARTInkShape-Group34"/>
          <p:cNvGrpSpPr/>
          <p:nvPr/>
        </p:nvGrpSpPr>
        <p:grpSpPr>
          <a:xfrm>
            <a:off x="8610741" y="2119312"/>
            <a:ext cx="551530" cy="535783"/>
            <a:chOff x="8610741" y="2119312"/>
            <a:chExt cx="551530" cy="535783"/>
          </a:xfrm>
        </p:grpSpPr>
        <p:sp>
          <p:nvSpPr>
            <p:cNvPr id="48" name="SMARTInkShape-224"/>
            <p:cNvSpPr/>
            <p:nvPr>
              <p:custDataLst>
                <p:tags r:id="rId12"/>
              </p:custDataLst>
            </p:nvPr>
          </p:nvSpPr>
          <p:spPr>
            <a:xfrm>
              <a:off x="8610741" y="2119312"/>
              <a:ext cx="45103" cy="535783"/>
            </a:xfrm>
            <a:custGeom>
              <a:avLst/>
              <a:gdLst/>
              <a:ahLst/>
              <a:cxnLst/>
              <a:rect l="0" t="0" r="0" b="0"/>
              <a:pathLst>
                <a:path w="45103" h="535783">
                  <a:moveTo>
                    <a:pt x="21289" y="0"/>
                  </a:moveTo>
                  <a:lnTo>
                    <a:pt x="21289" y="0"/>
                  </a:lnTo>
                  <a:lnTo>
                    <a:pt x="21289" y="16572"/>
                  </a:lnTo>
                  <a:lnTo>
                    <a:pt x="17763" y="24122"/>
                  </a:lnTo>
                  <a:lnTo>
                    <a:pt x="14970" y="27988"/>
                  </a:lnTo>
                  <a:lnTo>
                    <a:pt x="3553" y="84756"/>
                  </a:lnTo>
                  <a:lnTo>
                    <a:pt x="0" y="140753"/>
                  </a:lnTo>
                  <a:lnTo>
                    <a:pt x="6015" y="187079"/>
                  </a:lnTo>
                  <a:lnTo>
                    <a:pt x="8386" y="234319"/>
                  </a:lnTo>
                  <a:lnTo>
                    <a:pt x="9088" y="281829"/>
                  </a:lnTo>
                  <a:lnTo>
                    <a:pt x="10619" y="328098"/>
                  </a:lnTo>
                  <a:lnTo>
                    <a:pt x="18790" y="379958"/>
                  </a:lnTo>
                  <a:lnTo>
                    <a:pt x="20796" y="428419"/>
                  </a:lnTo>
                  <a:lnTo>
                    <a:pt x="30649" y="484602"/>
                  </a:lnTo>
                  <a:lnTo>
                    <a:pt x="33386" y="501129"/>
                  </a:lnTo>
                  <a:lnTo>
                    <a:pt x="43900" y="523027"/>
                  </a:lnTo>
                  <a:lnTo>
                    <a:pt x="45102" y="5357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25"/>
            <p:cNvSpPr/>
            <p:nvPr>
              <p:custDataLst>
                <p:tags r:id="rId13"/>
              </p:custDataLst>
            </p:nvPr>
          </p:nvSpPr>
          <p:spPr>
            <a:xfrm>
              <a:off x="8775341" y="2333625"/>
              <a:ext cx="201972" cy="238126"/>
            </a:xfrm>
            <a:custGeom>
              <a:avLst/>
              <a:gdLst/>
              <a:ahLst/>
              <a:cxnLst/>
              <a:rect l="0" t="0" r="0" b="0"/>
              <a:pathLst>
                <a:path w="201972" h="238126">
                  <a:moveTo>
                    <a:pt x="59096" y="0"/>
                  </a:moveTo>
                  <a:lnTo>
                    <a:pt x="59096" y="0"/>
                  </a:lnTo>
                  <a:lnTo>
                    <a:pt x="52776" y="0"/>
                  </a:lnTo>
                  <a:lnTo>
                    <a:pt x="46145" y="3528"/>
                  </a:lnTo>
                  <a:lnTo>
                    <a:pt x="38788" y="8182"/>
                  </a:lnTo>
                  <a:lnTo>
                    <a:pt x="31108" y="10251"/>
                  </a:lnTo>
                  <a:lnTo>
                    <a:pt x="28531" y="12126"/>
                  </a:lnTo>
                  <a:lnTo>
                    <a:pt x="26813" y="14698"/>
                  </a:lnTo>
                  <a:lnTo>
                    <a:pt x="4526" y="72256"/>
                  </a:lnTo>
                  <a:lnTo>
                    <a:pt x="0" y="130937"/>
                  </a:lnTo>
                  <a:lnTo>
                    <a:pt x="926" y="189071"/>
                  </a:lnTo>
                  <a:lnTo>
                    <a:pt x="5902" y="202212"/>
                  </a:lnTo>
                  <a:lnTo>
                    <a:pt x="16142" y="217048"/>
                  </a:lnTo>
                  <a:lnTo>
                    <a:pt x="23690" y="222143"/>
                  </a:lnTo>
                  <a:lnTo>
                    <a:pt x="32776" y="224407"/>
                  </a:lnTo>
                  <a:lnTo>
                    <a:pt x="45635" y="225413"/>
                  </a:lnTo>
                  <a:lnTo>
                    <a:pt x="56641" y="222333"/>
                  </a:lnTo>
                  <a:lnTo>
                    <a:pt x="74486" y="209576"/>
                  </a:lnTo>
                  <a:lnTo>
                    <a:pt x="110677" y="156869"/>
                  </a:lnTo>
                  <a:lnTo>
                    <a:pt x="125240" y="126628"/>
                  </a:lnTo>
                  <a:lnTo>
                    <a:pt x="130395" y="67679"/>
                  </a:lnTo>
                  <a:lnTo>
                    <a:pt x="130529" y="48485"/>
                  </a:lnTo>
                  <a:lnTo>
                    <a:pt x="130532" y="54200"/>
                  </a:lnTo>
                  <a:lnTo>
                    <a:pt x="134060" y="60690"/>
                  </a:lnTo>
                  <a:lnTo>
                    <a:pt x="136854" y="64272"/>
                  </a:lnTo>
                  <a:lnTo>
                    <a:pt x="139957" y="75308"/>
                  </a:lnTo>
                  <a:lnTo>
                    <a:pt x="151646" y="128826"/>
                  </a:lnTo>
                  <a:lnTo>
                    <a:pt x="163496" y="178556"/>
                  </a:lnTo>
                  <a:lnTo>
                    <a:pt x="178399" y="209994"/>
                  </a:lnTo>
                  <a:lnTo>
                    <a:pt x="201971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26"/>
            <p:cNvSpPr/>
            <p:nvPr>
              <p:custDataLst>
                <p:tags r:id="rId14"/>
              </p:custDataLst>
            </p:nvPr>
          </p:nvSpPr>
          <p:spPr>
            <a:xfrm>
              <a:off x="9030436" y="2321719"/>
              <a:ext cx="131835" cy="320711"/>
            </a:xfrm>
            <a:custGeom>
              <a:avLst/>
              <a:gdLst/>
              <a:ahLst/>
              <a:cxnLst/>
              <a:rect l="0" t="0" r="0" b="0"/>
              <a:pathLst>
                <a:path w="131835" h="320711">
                  <a:moveTo>
                    <a:pt x="42126" y="0"/>
                  </a:moveTo>
                  <a:lnTo>
                    <a:pt x="42126" y="0"/>
                  </a:lnTo>
                  <a:lnTo>
                    <a:pt x="32621" y="10828"/>
                  </a:lnTo>
                  <a:lnTo>
                    <a:pt x="9843" y="46981"/>
                  </a:lnTo>
                  <a:lnTo>
                    <a:pt x="6612" y="55276"/>
                  </a:lnTo>
                  <a:lnTo>
                    <a:pt x="766" y="63373"/>
                  </a:lnTo>
                  <a:lnTo>
                    <a:pt x="0" y="67384"/>
                  </a:lnTo>
                  <a:lnTo>
                    <a:pt x="814" y="71380"/>
                  </a:lnTo>
                  <a:lnTo>
                    <a:pt x="8277" y="83327"/>
                  </a:lnTo>
                  <a:lnTo>
                    <a:pt x="22652" y="99215"/>
                  </a:lnTo>
                  <a:lnTo>
                    <a:pt x="30384" y="103627"/>
                  </a:lnTo>
                  <a:lnTo>
                    <a:pt x="74102" y="117821"/>
                  </a:lnTo>
                  <a:lnTo>
                    <a:pt x="93640" y="120017"/>
                  </a:lnTo>
                  <a:lnTo>
                    <a:pt x="108395" y="128459"/>
                  </a:lnTo>
                  <a:lnTo>
                    <a:pt x="122960" y="140715"/>
                  </a:lnTo>
                  <a:lnTo>
                    <a:pt x="131047" y="154876"/>
                  </a:lnTo>
                  <a:lnTo>
                    <a:pt x="131834" y="160136"/>
                  </a:lnTo>
                  <a:lnTo>
                    <a:pt x="129180" y="169508"/>
                  </a:lnTo>
                  <a:lnTo>
                    <a:pt x="101492" y="226483"/>
                  </a:lnTo>
                  <a:lnTo>
                    <a:pt x="73866" y="281796"/>
                  </a:lnTo>
                  <a:lnTo>
                    <a:pt x="62407" y="294135"/>
                  </a:lnTo>
                  <a:lnTo>
                    <a:pt x="33062" y="318910"/>
                  </a:lnTo>
                  <a:lnTo>
                    <a:pt x="27955" y="320331"/>
                  </a:lnTo>
                  <a:lnTo>
                    <a:pt x="24742" y="320710"/>
                  </a:lnTo>
                  <a:lnTo>
                    <a:pt x="22599" y="319640"/>
                  </a:lnTo>
                  <a:lnTo>
                    <a:pt x="21171" y="317604"/>
                  </a:lnTo>
                  <a:lnTo>
                    <a:pt x="18878" y="311150"/>
                  </a:lnTo>
                  <a:lnTo>
                    <a:pt x="30219" y="2976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35"/>
          <p:cNvGrpSpPr/>
          <p:nvPr/>
        </p:nvGrpSpPr>
        <p:grpSpPr>
          <a:xfrm>
            <a:off x="9465468" y="2119312"/>
            <a:ext cx="2023360" cy="535023"/>
            <a:chOff x="9465468" y="2119312"/>
            <a:chExt cx="2023360" cy="535023"/>
          </a:xfrm>
        </p:grpSpPr>
        <p:sp>
          <p:nvSpPr>
            <p:cNvPr id="52" name="SMARTInkShape-227"/>
            <p:cNvSpPr/>
            <p:nvPr>
              <p:custDataLst>
                <p:tags r:id="rId2"/>
              </p:custDataLst>
            </p:nvPr>
          </p:nvSpPr>
          <p:spPr>
            <a:xfrm>
              <a:off x="11370674" y="2190750"/>
              <a:ext cx="118154" cy="404813"/>
            </a:xfrm>
            <a:custGeom>
              <a:avLst/>
              <a:gdLst/>
              <a:ahLst/>
              <a:cxnLst/>
              <a:rect l="0" t="0" r="0" b="0"/>
              <a:pathLst>
                <a:path w="118154" h="404813">
                  <a:moveTo>
                    <a:pt x="59325" y="0"/>
                  </a:moveTo>
                  <a:lnTo>
                    <a:pt x="59325" y="0"/>
                  </a:lnTo>
                  <a:lnTo>
                    <a:pt x="53005" y="6321"/>
                  </a:lnTo>
                  <a:lnTo>
                    <a:pt x="46374" y="9424"/>
                  </a:lnTo>
                  <a:lnTo>
                    <a:pt x="42753" y="10251"/>
                  </a:lnTo>
                  <a:lnTo>
                    <a:pt x="31338" y="17737"/>
                  </a:lnTo>
                  <a:lnTo>
                    <a:pt x="7714" y="39851"/>
                  </a:lnTo>
                  <a:lnTo>
                    <a:pt x="3314" y="47697"/>
                  </a:lnTo>
                  <a:lnTo>
                    <a:pt x="837" y="63080"/>
                  </a:lnTo>
                  <a:lnTo>
                    <a:pt x="0" y="85661"/>
                  </a:lnTo>
                  <a:lnTo>
                    <a:pt x="3414" y="94516"/>
                  </a:lnTo>
                  <a:lnTo>
                    <a:pt x="27788" y="133239"/>
                  </a:lnTo>
                  <a:lnTo>
                    <a:pt x="81676" y="181320"/>
                  </a:lnTo>
                  <a:lnTo>
                    <a:pt x="113507" y="223214"/>
                  </a:lnTo>
                  <a:lnTo>
                    <a:pt x="118153" y="252298"/>
                  </a:lnTo>
                  <a:lnTo>
                    <a:pt x="117493" y="301990"/>
                  </a:lnTo>
                  <a:lnTo>
                    <a:pt x="102280" y="341361"/>
                  </a:lnTo>
                  <a:lnTo>
                    <a:pt x="62149" y="389859"/>
                  </a:lnTo>
                  <a:lnTo>
                    <a:pt x="35513" y="4048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28"/>
            <p:cNvSpPr/>
            <p:nvPr>
              <p:custDataLst>
                <p:tags r:id="rId3"/>
              </p:custDataLst>
            </p:nvPr>
          </p:nvSpPr>
          <p:spPr>
            <a:xfrm>
              <a:off x="11098443" y="2250281"/>
              <a:ext cx="176776" cy="273845"/>
            </a:xfrm>
            <a:custGeom>
              <a:avLst/>
              <a:gdLst/>
              <a:ahLst/>
              <a:cxnLst/>
              <a:rect l="0" t="0" r="0" b="0"/>
              <a:pathLst>
                <a:path w="176776" h="273845">
                  <a:moveTo>
                    <a:pt x="93431" y="0"/>
                  </a:moveTo>
                  <a:lnTo>
                    <a:pt x="93431" y="0"/>
                  </a:lnTo>
                  <a:lnTo>
                    <a:pt x="65444" y="0"/>
                  </a:lnTo>
                  <a:lnTo>
                    <a:pt x="57621" y="3528"/>
                  </a:lnTo>
                  <a:lnTo>
                    <a:pt x="29927" y="27988"/>
                  </a:lnTo>
                  <a:lnTo>
                    <a:pt x="25520" y="39339"/>
                  </a:lnTo>
                  <a:lnTo>
                    <a:pt x="14276" y="93571"/>
                  </a:lnTo>
                  <a:lnTo>
                    <a:pt x="7387" y="146071"/>
                  </a:lnTo>
                  <a:lnTo>
                    <a:pt x="0" y="200686"/>
                  </a:lnTo>
                  <a:lnTo>
                    <a:pt x="8593" y="250801"/>
                  </a:lnTo>
                  <a:lnTo>
                    <a:pt x="12951" y="260516"/>
                  </a:lnTo>
                  <a:lnTo>
                    <a:pt x="20208" y="271211"/>
                  </a:lnTo>
                  <a:lnTo>
                    <a:pt x="24728" y="272674"/>
                  </a:lnTo>
                  <a:lnTo>
                    <a:pt x="27785" y="273063"/>
                  </a:lnTo>
                  <a:lnTo>
                    <a:pt x="34711" y="269969"/>
                  </a:lnTo>
                  <a:lnTo>
                    <a:pt x="49935" y="257204"/>
                  </a:lnTo>
                  <a:lnTo>
                    <a:pt x="73602" y="223838"/>
                  </a:lnTo>
                  <a:lnTo>
                    <a:pt x="78003" y="211491"/>
                  </a:lnTo>
                  <a:lnTo>
                    <a:pt x="89570" y="152025"/>
                  </a:lnTo>
                  <a:lnTo>
                    <a:pt x="93418" y="97275"/>
                  </a:lnTo>
                  <a:lnTo>
                    <a:pt x="93427" y="102171"/>
                  </a:lnTo>
                  <a:lnTo>
                    <a:pt x="96957" y="108468"/>
                  </a:lnTo>
                  <a:lnTo>
                    <a:pt x="99751" y="112000"/>
                  </a:lnTo>
                  <a:lnTo>
                    <a:pt x="102855" y="122980"/>
                  </a:lnTo>
                  <a:lnTo>
                    <a:pt x="114515" y="167449"/>
                  </a:lnTo>
                  <a:lnTo>
                    <a:pt x="137197" y="226182"/>
                  </a:lnTo>
                  <a:lnTo>
                    <a:pt x="150625" y="256706"/>
                  </a:lnTo>
                  <a:lnTo>
                    <a:pt x="176775" y="2738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29"/>
            <p:cNvSpPr/>
            <p:nvPr>
              <p:custDataLst>
                <p:tags r:id="rId4"/>
              </p:custDataLst>
            </p:nvPr>
          </p:nvSpPr>
          <p:spPr>
            <a:xfrm>
              <a:off x="10787062" y="2143125"/>
              <a:ext cx="166688" cy="59532"/>
            </a:xfrm>
            <a:custGeom>
              <a:avLst/>
              <a:gdLst/>
              <a:ahLst/>
              <a:cxnLst/>
              <a:rect l="0" t="0" r="0" b="0"/>
              <a:pathLst>
                <a:path w="166688" h="59532">
                  <a:moveTo>
                    <a:pt x="0" y="59531"/>
                  </a:moveTo>
                  <a:lnTo>
                    <a:pt x="0" y="59531"/>
                  </a:lnTo>
                  <a:lnTo>
                    <a:pt x="6320" y="53210"/>
                  </a:lnTo>
                  <a:lnTo>
                    <a:pt x="12951" y="50107"/>
                  </a:lnTo>
                  <a:lnTo>
                    <a:pt x="62642" y="37519"/>
                  </a:lnTo>
                  <a:lnTo>
                    <a:pt x="119832" y="12896"/>
                  </a:lnTo>
                  <a:lnTo>
                    <a:pt x="16668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30"/>
            <p:cNvSpPr/>
            <p:nvPr>
              <p:custDataLst>
                <p:tags r:id="rId5"/>
              </p:custDataLst>
            </p:nvPr>
          </p:nvSpPr>
          <p:spPr>
            <a:xfrm>
              <a:off x="10858499" y="2357437"/>
              <a:ext cx="214314" cy="225457"/>
            </a:xfrm>
            <a:custGeom>
              <a:avLst/>
              <a:gdLst/>
              <a:ahLst/>
              <a:cxnLst/>
              <a:rect l="0" t="0" r="0" b="0"/>
              <a:pathLst>
                <a:path w="214314" h="225457">
                  <a:moveTo>
                    <a:pt x="0" y="0"/>
                  </a:moveTo>
                  <a:lnTo>
                    <a:pt x="0" y="0"/>
                  </a:lnTo>
                  <a:lnTo>
                    <a:pt x="0" y="10252"/>
                  </a:lnTo>
                  <a:lnTo>
                    <a:pt x="9425" y="37592"/>
                  </a:lnTo>
                  <a:lnTo>
                    <a:pt x="14700" y="60087"/>
                  </a:lnTo>
                  <a:lnTo>
                    <a:pt x="19763" y="76976"/>
                  </a:lnTo>
                  <a:lnTo>
                    <a:pt x="29600" y="131699"/>
                  </a:lnTo>
                  <a:lnTo>
                    <a:pt x="41503" y="185898"/>
                  </a:lnTo>
                  <a:lnTo>
                    <a:pt x="46820" y="213184"/>
                  </a:lnTo>
                  <a:lnTo>
                    <a:pt x="47578" y="225456"/>
                  </a:lnTo>
                  <a:lnTo>
                    <a:pt x="47625" y="172174"/>
                  </a:lnTo>
                  <a:lnTo>
                    <a:pt x="47625" y="119544"/>
                  </a:lnTo>
                  <a:lnTo>
                    <a:pt x="51154" y="91865"/>
                  </a:lnTo>
                  <a:lnTo>
                    <a:pt x="62325" y="39995"/>
                  </a:lnTo>
                  <a:lnTo>
                    <a:pt x="67388" y="29682"/>
                  </a:lnTo>
                  <a:lnTo>
                    <a:pt x="69638" y="20689"/>
                  </a:lnTo>
                  <a:lnTo>
                    <a:pt x="71561" y="17762"/>
                  </a:lnTo>
                  <a:lnTo>
                    <a:pt x="74165" y="15810"/>
                  </a:lnTo>
                  <a:lnTo>
                    <a:pt x="80588" y="13641"/>
                  </a:lnTo>
                  <a:lnTo>
                    <a:pt x="87852" y="12677"/>
                  </a:lnTo>
                  <a:lnTo>
                    <a:pt x="90318" y="13743"/>
                  </a:lnTo>
                  <a:lnTo>
                    <a:pt x="91963" y="15777"/>
                  </a:lnTo>
                  <a:lnTo>
                    <a:pt x="93059" y="18456"/>
                  </a:lnTo>
                  <a:lnTo>
                    <a:pt x="117337" y="39587"/>
                  </a:lnTo>
                  <a:lnTo>
                    <a:pt x="146744" y="91508"/>
                  </a:lnTo>
                  <a:lnTo>
                    <a:pt x="170648" y="149177"/>
                  </a:lnTo>
                  <a:lnTo>
                    <a:pt x="182119" y="162433"/>
                  </a:lnTo>
                  <a:lnTo>
                    <a:pt x="188882" y="167820"/>
                  </a:lnTo>
                  <a:lnTo>
                    <a:pt x="196395" y="180861"/>
                  </a:lnTo>
                  <a:lnTo>
                    <a:pt x="198399" y="188043"/>
                  </a:lnTo>
                  <a:lnTo>
                    <a:pt x="201058" y="192831"/>
                  </a:lnTo>
                  <a:lnTo>
                    <a:pt x="204154" y="196023"/>
                  </a:lnTo>
                  <a:lnTo>
                    <a:pt x="214313" y="2024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31"/>
            <p:cNvSpPr/>
            <p:nvPr>
              <p:custDataLst>
                <p:tags r:id="rId6"/>
              </p:custDataLst>
            </p:nvPr>
          </p:nvSpPr>
          <p:spPr>
            <a:xfrm>
              <a:off x="10632818" y="2345531"/>
              <a:ext cx="189963" cy="238126"/>
            </a:xfrm>
            <a:custGeom>
              <a:avLst/>
              <a:gdLst/>
              <a:ahLst/>
              <a:cxnLst/>
              <a:rect l="0" t="0" r="0" b="0"/>
              <a:pathLst>
                <a:path w="189963" h="238126">
                  <a:moveTo>
                    <a:pt x="35181" y="0"/>
                  </a:moveTo>
                  <a:lnTo>
                    <a:pt x="35181" y="0"/>
                  </a:lnTo>
                  <a:lnTo>
                    <a:pt x="28861" y="0"/>
                  </a:lnTo>
                  <a:lnTo>
                    <a:pt x="27000" y="1323"/>
                  </a:lnTo>
                  <a:lnTo>
                    <a:pt x="25759" y="3528"/>
                  </a:lnTo>
                  <a:lnTo>
                    <a:pt x="24931" y="6321"/>
                  </a:lnTo>
                  <a:lnTo>
                    <a:pt x="15420" y="21631"/>
                  </a:lnTo>
                  <a:lnTo>
                    <a:pt x="3541" y="73511"/>
                  </a:lnTo>
                  <a:lnTo>
                    <a:pt x="0" y="131242"/>
                  </a:lnTo>
                  <a:lnTo>
                    <a:pt x="891" y="177325"/>
                  </a:lnTo>
                  <a:lnTo>
                    <a:pt x="8998" y="203500"/>
                  </a:lnTo>
                  <a:lnTo>
                    <a:pt x="27455" y="229286"/>
                  </a:lnTo>
                  <a:lnTo>
                    <a:pt x="35275" y="234197"/>
                  </a:lnTo>
                  <a:lnTo>
                    <a:pt x="51075" y="237349"/>
                  </a:lnTo>
                  <a:lnTo>
                    <a:pt x="59003" y="234252"/>
                  </a:lnTo>
                  <a:lnTo>
                    <a:pt x="74871" y="221485"/>
                  </a:lnTo>
                  <a:lnTo>
                    <a:pt x="79280" y="213973"/>
                  </a:lnTo>
                  <a:lnTo>
                    <a:pt x="93885" y="157991"/>
                  </a:lnTo>
                  <a:lnTo>
                    <a:pt x="94703" y="99583"/>
                  </a:lnTo>
                  <a:lnTo>
                    <a:pt x="94712" y="72138"/>
                  </a:lnTo>
                  <a:lnTo>
                    <a:pt x="94712" y="77966"/>
                  </a:lnTo>
                  <a:lnTo>
                    <a:pt x="96036" y="79759"/>
                  </a:lnTo>
                  <a:lnTo>
                    <a:pt x="101033" y="81750"/>
                  </a:lnTo>
                  <a:lnTo>
                    <a:pt x="107664" y="89691"/>
                  </a:lnTo>
                  <a:lnTo>
                    <a:pt x="111284" y="95513"/>
                  </a:lnTo>
                  <a:lnTo>
                    <a:pt x="124627" y="140950"/>
                  </a:lnTo>
                  <a:lnTo>
                    <a:pt x="157873" y="198325"/>
                  </a:lnTo>
                  <a:lnTo>
                    <a:pt x="189962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32"/>
            <p:cNvSpPr/>
            <p:nvPr>
              <p:custDataLst>
                <p:tags r:id="rId7"/>
              </p:custDataLst>
            </p:nvPr>
          </p:nvSpPr>
          <p:spPr>
            <a:xfrm>
              <a:off x="10406062" y="2333625"/>
              <a:ext cx="154782" cy="81690"/>
            </a:xfrm>
            <a:custGeom>
              <a:avLst/>
              <a:gdLst/>
              <a:ahLst/>
              <a:cxnLst/>
              <a:rect l="0" t="0" r="0" b="0"/>
              <a:pathLst>
                <a:path w="154782" h="81690">
                  <a:moveTo>
                    <a:pt x="0" y="71437"/>
                  </a:moveTo>
                  <a:lnTo>
                    <a:pt x="0" y="71437"/>
                  </a:lnTo>
                  <a:lnTo>
                    <a:pt x="0" y="77758"/>
                  </a:lnTo>
                  <a:lnTo>
                    <a:pt x="1323" y="79620"/>
                  </a:lnTo>
                  <a:lnTo>
                    <a:pt x="3527" y="80861"/>
                  </a:lnTo>
                  <a:lnTo>
                    <a:pt x="6320" y="81689"/>
                  </a:lnTo>
                  <a:lnTo>
                    <a:pt x="8182" y="80918"/>
                  </a:lnTo>
                  <a:lnTo>
                    <a:pt x="9423" y="79080"/>
                  </a:lnTo>
                  <a:lnTo>
                    <a:pt x="10251" y="76533"/>
                  </a:lnTo>
                  <a:lnTo>
                    <a:pt x="12125" y="74834"/>
                  </a:lnTo>
                  <a:lnTo>
                    <a:pt x="17737" y="72947"/>
                  </a:lnTo>
                  <a:lnTo>
                    <a:pt x="32117" y="70413"/>
                  </a:lnTo>
                  <a:lnTo>
                    <a:pt x="89109" y="38235"/>
                  </a:lnTo>
                  <a:lnTo>
                    <a:pt x="146091" y="4512"/>
                  </a:lnTo>
                  <a:lnTo>
                    <a:pt x="15478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33"/>
            <p:cNvSpPr/>
            <p:nvPr>
              <p:custDataLst>
                <p:tags r:id="rId8"/>
              </p:custDataLst>
            </p:nvPr>
          </p:nvSpPr>
          <p:spPr>
            <a:xfrm>
              <a:off x="10406062" y="2119312"/>
              <a:ext cx="154782" cy="476251"/>
            </a:xfrm>
            <a:custGeom>
              <a:avLst/>
              <a:gdLst/>
              <a:ahLst/>
              <a:cxnLst/>
              <a:rect l="0" t="0" r="0" b="0"/>
              <a:pathLst>
                <a:path w="154782" h="476251">
                  <a:moveTo>
                    <a:pt x="0" y="0"/>
                  </a:moveTo>
                  <a:lnTo>
                    <a:pt x="0" y="0"/>
                  </a:lnTo>
                  <a:lnTo>
                    <a:pt x="1323" y="30590"/>
                  </a:lnTo>
                  <a:lnTo>
                    <a:pt x="20308" y="78299"/>
                  </a:lnTo>
                  <a:lnTo>
                    <a:pt x="35810" y="129581"/>
                  </a:lnTo>
                  <a:lnTo>
                    <a:pt x="51180" y="173332"/>
                  </a:lnTo>
                  <a:lnTo>
                    <a:pt x="72491" y="224660"/>
                  </a:lnTo>
                  <a:lnTo>
                    <a:pt x="95562" y="273382"/>
                  </a:lnTo>
                  <a:lnTo>
                    <a:pt x="115628" y="321332"/>
                  </a:lnTo>
                  <a:lnTo>
                    <a:pt x="134258" y="378622"/>
                  </a:lnTo>
                  <a:lnTo>
                    <a:pt x="152369" y="429337"/>
                  </a:lnTo>
                  <a:lnTo>
                    <a:pt x="154781" y="476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34"/>
            <p:cNvSpPr/>
            <p:nvPr>
              <p:custDataLst>
                <p:tags r:id="rId9"/>
              </p:custDataLst>
            </p:nvPr>
          </p:nvSpPr>
          <p:spPr>
            <a:xfrm>
              <a:off x="9465468" y="2408157"/>
              <a:ext cx="381001" cy="246178"/>
            </a:xfrm>
            <a:custGeom>
              <a:avLst/>
              <a:gdLst/>
              <a:ahLst/>
              <a:cxnLst/>
              <a:rect l="0" t="0" r="0" b="0"/>
              <a:pathLst>
                <a:path w="381001" h="246178">
                  <a:moveTo>
                    <a:pt x="0" y="20718"/>
                  </a:moveTo>
                  <a:lnTo>
                    <a:pt x="0" y="20718"/>
                  </a:lnTo>
                  <a:lnTo>
                    <a:pt x="1323" y="75243"/>
                  </a:lnTo>
                  <a:lnTo>
                    <a:pt x="10251" y="128783"/>
                  </a:lnTo>
                  <a:lnTo>
                    <a:pt x="15217" y="174573"/>
                  </a:lnTo>
                  <a:lnTo>
                    <a:pt x="21265" y="199037"/>
                  </a:lnTo>
                  <a:lnTo>
                    <a:pt x="24003" y="213742"/>
                  </a:lnTo>
                  <a:lnTo>
                    <a:pt x="35561" y="246177"/>
                  </a:lnTo>
                  <a:lnTo>
                    <a:pt x="41993" y="240391"/>
                  </a:lnTo>
                  <a:lnTo>
                    <a:pt x="45122" y="233885"/>
                  </a:lnTo>
                  <a:lnTo>
                    <a:pt x="51088" y="175160"/>
                  </a:lnTo>
                  <a:lnTo>
                    <a:pt x="57030" y="148058"/>
                  </a:lnTo>
                  <a:lnTo>
                    <a:pt x="65358" y="103345"/>
                  </a:lnTo>
                  <a:lnTo>
                    <a:pt x="81155" y="49133"/>
                  </a:lnTo>
                  <a:lnTo>
                    <a:pt x="85899" y="36434"/>
                  </a:lnTo>
                  <a:lnTo>
                    <a:pt x="89016" y="31195"/>
                  </a:lnTo>
                  <a:lnTo>
                    <a:pt x="96007" y="25374"/>
                  </a:lnTo>
                  <a:lnTo>
                    <a:pt x="107380" y="22097"/>
                  </a:lnTo>
                  <a:lnTo>
                    <a:pt x="111275" y="21638"/>
                  </a:lnTo>
                  <a:lnTo>
                    <a:pt x="113871" y="22654"/>
                  </a:lnTo>
                  <a:lnTo>
                    <a:pt x="115601" y="24654"/>
                  </a:lnTo>
                  <a:lnTo>
                    <a:pt x="118848" y="30405"/>
                  </a:lnTo>
                  <a:lnTo>
                    <a:pt x="135432" y="55050"/>
                  </a:lnTo>
                  <a:lnTo>
                    <a:pt x="150622" y="108181"/>
                  </a:lnTo>
                  <a:lnTo>
                    <a:pt x="158066" y="160074"/>
                  </a:lnTo>
                  <a:lnTo>
                    <a:pt x="162856" y="169966"/>
                  </a:lnTo>
                  <a:lnTo>
                    <a:pt x="166183" y="184847"/>
                  </a:lnTo>
                  <a:lnTo>
                    <a:pt x="167674" y="185700"/>
                  </a:lnTo>
                  <a:lnTo>
                    <a:pt x="172859" y="186647"/>
                  </a:lnTo>
                  <a:lnTo>
                    <a:pt x="179573" y="183541"/>
                  </a:lnTo>
                  <a:lnTo>
                    <a:pt x="183216" y="180860"/>
                  </a:lnTo>
                  <a:lnTo>
                    <a:pt x="187263" y="170826"/>
                  </a:lnTo>
                  <a:lnTo>
                    <a:pt x="191708" y="156224"/>
                  </a:lnTo>
                  <a:lnTo>
                    <a:pt x="221485" y="99691"/>
                  </a:lnTo>
                  <a:lnTo>
                    <a:pt x="245996" y="41746"/>
                  </a:lnTo>
                  <a:lnTo>
                    <a:pt x="265898" y="7351"/>
                  </a:lnTo>
                  <a:lnTo>
                    <a:pt x="273841" y="1548"/>
                  </a:lnTo>
                  <a:lnTo>
                    <a:pt x="277810" y="0"/>
                  </a:lnTo>
                  <a:lnTo>
                    <a:pt x="280456" y="292"/>
                  </a:lnTo>
                  <a:lnTo>
                    <a:pt x="282221" y="1809"/>
                  </a:lnTo>
                  <a:lnTo>
                    <a:pt x="285504" y="7022"/>
                  </a:lnTo>
                  <a:lnTo>
                    <a:pt x="302116" y="31294"/>
                  </a:lnTo>
                  <a:lnTo>
                    <a:pt x="315230" y="82833"/>
                  </a:lnTo>
                  <a:lnTo>
                    <a:pt x="333599" y="136593"/>
                  </a:lnTo>
                  <a:lnTo>
                    <a:pt x="340089" y="155562"/>
                  </a:lnTo>
                  <a:lnTo>
                    <a:pt x="350918" y="205408"/>
                  </a:lnTo>
                  <a:lnTo>
                    <a:pt x="366889" y="231820"/>
                  </a:lnTo>
                  <a:lnTo>
                    <a:pt x="371642" y="233603"/>
                  </a:lnTo>
                  <a:lnTo>
                    <a:pt x="381000" y="2350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35"/>
            <p:cNvSpPr/>
            <p:nvPr>
              <p:custDataLst>
                <p:tags r:id="rId10"/>
              </p:custDataLst>
            </p:nvPr>
          </p:nvSpPr>
          <p:spPr>
            <a:xfrm>
              <a:off x="9935398" y="2383172"/>
              <a:ext cx="77650" cy="223391"/>
            </a:xfrm>
            <a:custGeom>
              <a:avLst/>
              <a:gdLst/>
              <a:ahLst/>
              <a:cxnLst/>
              <a:rect l="0" t="0" r="0" b="0"/>
              <a:pathLst>
                <a:path w="77650" h="223391">
                  <a:moveTo>
                    <a:pt x="6320" y="45703"/>
                  </a:moveTo>
                  <a:lnTo>
                    <a:pt x="6320" y="45703"/>
                  </a:lnTo>
                  <a:lnTo>
                    <a:pt x="4998" y="75517"/>
                  </a:lnTo>
                  <a:lnTo>
                    <a:pt x="0" y="90263"/>
                  </a:lnTo>
                  <a:lnTo>
                    <a:pt x="424" y="109163"/>
                  </a:lnTo>
                  <a:lnTo>
                    <a:pt x="5803" y="164065"/>
                  </a:lnTo>
                  <a:lnTo>
                    <a:pt x="7413" y="180329"/>
                  </a:lnTo>
                  <a:lnTo>
                    <a:pt x="15757" y="203038"/>
                  </a:lnTo>
                  <a:lnTo>
                    <a:pt x="22862" y="213967"/>
                  </a:lnTo>
                  <a:lnTo>
                    <a:pt x="30429" y="219705"/>
                  </a:lnTo>
                  <a:lnTo>
                    <a:pt x="42127" y="222936"/>
                  </a:lnTo>
                  <a:lnTo>
                    <a:pt x="46066" y="223390"/>
                  </a:lnTo>
                  <a:lnTo>
                    <a:pt x="50015" y="221046"/>
                  </a:lnTo>
                  <a:lnTo>
                    <a:pt x="57932" y="211387"/>
                  </a:lnTo>
                  <a:lnTo>
                    <a:pt x="62331" y="198274"/>
                  </a:lnTo>
                  <a:lnTo>
                    <a:pt x="68337" y="176017"/>
                  </a:lnTo>
                  <a:lnTo>
                    <a:pt x="74966" y="152665"/>
                  </a:lnTo>
                  <a:lnTo>
                    <a:pt x="77649" y="100155"/>
                  </a:lnTo>
                  <a:lnTo>
                    <a:pt x="76403" y="77124"/>
                  </a:lnTo>
                  <a:lnTo>
                    <a:pt x="63058" y="25399"/>
                  </a:lnTo>
                  <a:lnTo>
                    <a:pt x="60020" y="20261"/>
                  </a:lnTo>
                  <a:lnTo>
                    <a:pt x="56672" y="16835"/>
                  </a:lnTo>
                  <a:lnTo>
                    <a:pt x="32435" y="0"/>
                  </a:lnTo>
                  <a:lnTo>
                    <a:pt x="31668" y="682"/>
                  </a:lnTo>
                  <a:lnTo>
                    <a:pt x="30587" y="7963"/>
                  </a:lnTo>
                  <a:lnTo>
                    <a:pt x="30132" y="69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36"/>
            <p:cNvSpPr/>
            <p:nvPr>
              <p:custDataLst>
                <p:tags r:id="rId11"/>
              </p:custDataLst>
            </p:nvPr>
          </p:nvSpPr>
          <p:spPr>
            <a:xfrm>
              <a:off x="10144124" y="2336231"/>
              <a:ext cx="214314" cy="270432"/>
            </a:xfrm>
            <a:custGeom>
              <a:avLst/>
              <a:gdLst/>
              <a:ahLst/>
              <a:cxnLst/>
              <a:rect l="0" t="0" r="0" b="0"/>
              <a:pathLst>
                <a:path w="214314" h="270432">
                  <a:moveTo>
                    <a:pt x="0" y="21206"/>
                  </a:moveTo>
                  <a:lnTo>
                    <a:pt x="0" y="21206"/>
                  </a:lnTo>
                  <a:lnTo>
                    <a:pt x="1323" y="73700"/>
                  </a:lnTo>
                  <a:lnTo>
                    <a:pt x="24123" y="131943"/>
                  </a:lnTo>
                  <a:lnTo>
                    <a:pt x="42375" y="187042"/>
                  </a:lnTo>
                  <a:lnTo>
                    <a:pt x="47392" y="212924"/>
                  </a:lnTo>
                  <a:lnTo>
                    <a:pt x="59368" y="246651"/>
                  </a:lnTo>
                  <a:lnTo>
                    <a:pt x="59531" y="191099"/>
                  </a:lnTo>
                  <a:lnTo>
                    <a:pt x="68955" y="139123"/>
                  </a:lnTo>
                  <a:lnTo>
                    <a:pt x="74230" y="107738"/>
                  </a:lnTo>
                  <a:lnTo>
                    <a:pt x="80644" y="78155"/>
                  </a:lnTo>
                  <a:lnTo>
                    <a:pt x="86072" y="47781"/>
                  </a:lnTo>
                  <a:lnTo>
                    <a:pt x="96059" y="25553"/>
                  </a:lnTo>
                  <a:lnTo>
                    <a:pt x="111286" y="6190"/>
                  </a:lnTo>
                  <a:lnTo>
                    <a:pt x="119134" y="1303"/>
                  </a:lnTo>
                  <a:lnTo>
                    <a:pt x="123080" y="0"/>
                  </a:lnTo>
                  <a:lnTo>
                    <a:pt x="127033" y="454"/>
                  </a:lnTo>
                  <a:lnTo>
                    <a:pt x="134952" y="4487"/>
                  </a:lnTo>
                  <a:lnTo>
                    <a:pt x="137593" y="7414"/>
                  </a:lnTo>
                  <a:lnTo>
                    <a:pt x="159242" y="60055"/>
                  </a:lnTo>
                  <a:lnTo>
                    <a:pt x="175131" y="116868"/>
                  </a:lnTo>
                  <a:lnTo>
                    <a:pt x="186321" y="174719"/>
                  </a:lnTo>
                  <a:lnTo>
                    <a:pt x="198316" y="233981"/>
                  </a:lnTo>
                  <a:lnTo>
                    <a:pt x="202517" y="252555"/>
                  </a:lnTo>
                  <a:lnTo>
                    <a:pt x="213776" y="270431"/>
                  </a:lnTo>
                  <a:lnTo>
                    <a:pt x="214313" y="2355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655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3200" b="1" dirty="0"/>
              <a:t>y </a:t>
            </a:r>
            <a:r>
              <a:rPr lang="es-419" sz="3200" b="1" dirty="0" smtClean="0"/>
              <a:t>yo /  visitamos / Las estudiantes / el museo /  ayer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 </a:t>
            </a:r>
            <a:r>
              <a:rPr lang="en-US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 </a:t>
            </a:r>
            <a:r>
              <a:rPr lang="en-US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complement (adjective, or place, thing, </a:t>
            </a:r>
            <a:r>
              <a:rPr lang="en-US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en-US" b="1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41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 padres </a:t>
            </a:r>
            <a:r>
              <a:rPr lang="es-419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41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419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compraron </a:t>
            </a:r>
            <a:r>
              <a:rPr lang="es-419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41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419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boletos de avión</a:t>
            </a:r>
            <a:endParaRPr lang="en-US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Aft>
                <a:spcPts val="800"/>
              </a:spcAft>
            </a:pPr>
            <a:r>
              <a:rPr lang="es-41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</a:p>
          <a:p>
            <a:pPr marL="0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Expressions used with the </a:t>
            </a:r>
            <a:r>
              <a:rPr lang="en-US" b="1" dirty="0" err="1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pretérito</a:t>
            </a:r>
            <a:r>
              <a:rPr lang="en-US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 </a:t>
            </a:r>
            <a:r>
              <a:rPr lang="en-US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complement</a:t>
            </a:r>
          </a:p>
          <a:p>
            <a:pPr marL="0">
              <a:lnSpc>
                <a:spcPct val="107000"/>
              </a:lnSpc>
              <a:spcAft>
                <a:spcPts val="800"/>
              </a:spcAft>
            </a:pPr>
            <a:r>
              <a:rPr lang="es-41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s-419" b="1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mes pasado</a:t>
            </a:r>
            <a:r>
              <a:rPr lang="es-419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419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(Mis padres/ ellos)</a:t>
            </a:r>
            <a:r>
              <a:rPr lang="es-419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compraron </a:t>
            </a:r>
            <a:r>
              <a:rPr lang="es-419" b="1" dirty="0">
                <a:latin typeface="Leelawadee UI" panose="020B0502040204020203" pitchFamily="34" charset="-34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s-419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boletos de avión</a:t>
            </a:r>
            <a:endParaRPr lang="en-US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9" name="SMARTInkShape-Group36"/>
          <p:cNvGrpSpPr/>
          <p:nvPr/>
        </p:nvGrpSpPr>
        <p:grpSpPr>
          <a:xfrm>
            <a:off x="775515" y="2074170"/>
            <a:ext cx="1296173" cy="520486"/>
            <a:chOff x="775515" y="2074170"/>
            <a:chExt cx="1296173" cy="520486"/>
          </a:xfrm>
        </p:grpSpPr>
        <p:sp>
          <p:nvSpPr>
            <p:cNvPr id="4" name="SMARTInkShape-237"/>
            <p:cNvSpPr/>
            <p:nvPr>
              <p:custDataLst>
                <p:tags r:id="rId40"/>
              </p:custDataLst>
            </p:nvPr>
          </p:nvSpPr>
          <p:spPr>
            <a:xfrm>
              <a:off x="775515" y="2074170"/>
              <a:ext cx="355580" cy="389709"/>
            </a:xfrm>
            <a:custGeom>
              <a:avLst/>
              <a:gdLst/>
              <a:ahLst/>
              <a:cxnLst/>
              <a:rect l="0" t="0" r="0" b="0"/>
              <a:pathLst>
                <a:path w="355580" h="389709">
                  <a:moveTo>
                    <a:pt x="248422" y="9424"/>
                  </a:moveTo>
                  <a:lnTo>
                    <a:pt x="248422" y="9424"/>
                  </a:lnTo>
                  <a:lnTo>
                    <a:pt x="206040" y="0"/>
                  </a:lnTo>
                  <a:lnTo>
                    <a:pt x="179315" y="1266"/>
                  </a:lnTo>
                  <a:lnTo>
                    <a:pt x="143279" y="16855"/>
                  </a:lnTo>
                  <a:lnTo>
                    <a:pt x="90198" y="61321"/>
                  </a:lnTo>
                  <a:lnTo>
                    <a:pt x="43416" y="109992"/>
                  </a:lnTo>
                  <a:lnTo>
                    <a:pt x="18938" y="164905"/>
                  </a:lnTo>
                  <a:lnTo>
                    <a:pt x="6537" y="212772"/>
                  </a:lnTo>
                  <a:lnTo>
                    <a:pt x="0" y="267872"/>
                  </a:lnTo>
                  <a:lnTo>
                    <a:pt x="191" y="296933"/>
                  </a:lnTo>
                  <a:lnTo>
                    <a:pt x="15026" y="338539"/>
                  </a:lnTo>
                  <a:lnTo>
                    <a:pt x="34210" y="365528"/>
                  </a:lnTo>
                  <a:lnTo>
                    <a:pt x="43415" y="374067"/>
                  </a:lnTo>
                  <a:lnTo>
                    <a:pt x="62149" y="384989"/>
                  </a:lnTo>
                  <a:lnTo>
                    <a:pt x="77990" y="388814"/>
                  </a:lnTo>
                  <a:lnTo>
                    <a:pt x="91536" y="389708"/>
                  </a:lnTo>
                  <a:lnTo>
                    <a:pt x="114037" y="383891"/>
                  </a:lnTo>
                  <a:lnTo>
                    <a:pt x="149717" y="366273"/>
                  </a:lnTo>
                  <a:lnTo>
                    <a:pt x="186105" y="339241"/>
                  </a:lnTo>
                  <a:lnTo>
                    <a:pt x="226761" y="280707"/>
                  </a:lnTo>
                  <a:lnTo>
                    <a:pt x="252232" y="221857"/>
                  </a:lnTo>
                  <a:lnTo>
                    <a:pt x="268686" y="173381"/>
                  </a:lnTo>
                  <a:lnTo>
                    <a:pt x="274711" y="143111"/>
                  </a:lnTo>
                  <a:lnTo>
                    <a:pt x="281347" y="117385"/>
                  </a:lnTo>
                  <a:lnTo>
                    <a:pt x="285096" y="86504"/>
                  </a:lnTo>
                  <a:lnTo>
                    <a:pt x="293492" y="69286"/>
                  </a:lnTo>
                  <a:lnTo>
                    <a:pt x="296044" y="45204"/>
                  </a:lnTo>
                  <a:lnTo>
                    <a:pt x="296047" y="99668"/>
                  </a:lnTo>
                  <a:lnTo>
                    <a:pt x="299575" y="141755"/>
                  </a:lnTo>
                  <a:lnTo>
                    <a:pt x="308173" y="198780"/>
                  </a:lnTo>
                  <a:lnTo>
                    <a:pt x="324380" y="242906"/>
                  </a:lnTo>
                  <a:lnTo>
                    <a:pt x="343460" y="270612"/>
                  </a:lnTo>
                  <a:lnTo>
                    <a:pt x="355579" y="283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38"/>
            <p:cNvSpPr/>
            <p:nvPr>
              <p:custDataLst>
                <p:tags r:id="rId41"/>
              </p:custDataLst>
            </p:nvPr>
          </p:nvSpPr>
          <p:spPr>
            <a:xfrm>
              <a:off x="1297781" y="2167652"/>
              <a:ext cx="172518" cy="427004"/>
            </a:xfrm>
            <a:custGeom>
              <a:avLst/>
              <a:gdLst/>
              <a:ahLst/>
              <a:cxnLst/>
              <a:rect l="0" t="0" r="0" b="0"/>
              <a:pathLst>
                <a:path w="172518" h="427004">
                  <a:moveTo>
                    <a:pt x="0" y="23098"/>
                  </a:moveTo>
                  <a:lnTo>
                    <a:pt x="0" y="23098"/>
                  </a:lnTo>
                  <a:lnTo>
                    <a:pt x="0" y="76368"/>
                  </a:lnTo>
                  <a:lnTo>
                    <a:pt x="1323" y="99001"/>
                  </a:lnTo>
                  <a:lnTo>
                    <a:pt x="9506" y="121141"/>
                  </a:lnTo>
                  <a:lnTo>
                    <a:pt x="39749" y="168086"/>
                  </a:lnTo>
                  <a:lnTo>
                    <a:pt x="47652" y="173526"/>
                  </a:lnTo>
                  <a:lnTo>
                    <a:pt x="57185" y="177019"/>
                  </a:lnTo>
                  <a:lnTo>
                    <a:pt x="62016" y="173969"/>
                  </a:lnTo>
                  <a:lnTo>
                    <a:pt x="87458" y="149869"/>
                  </a:lnTo>
                  <a:lnTo>
                    <a:pt x="91787" y="138531"/>
                  </a:lnTo>
                  <a:lnTo>
                    <a:pt x="95034" y="125995"/>
                  </a:lnTo>
                  <a:lnTo>
                    <a:pt x="102977" y="110177"/>
                  </a:lnTo>
                  <a:lnTo>
                    <a:pt x="119863" y="58571"/>
                  </a:lnTo>
                  <a:lnTo>
                    <a:pt x="127678" y="38459"/>
                  </a:lnTo>
                  <a:lnTo>
                    <a:pt x="130829" y="28602"/>
                  </a:lnTo>
                  <a:lnTo>
                    <a:pt x="140104" y="11495"/>
                  </a:lnTo>
                  <a:lnTo>
                    <a:pt x="142713" y="0"/>
                  </a:lnTo>
                  <a:lnTo>
                    <a:pt x="142827" y="5818"/>
                  </a:lnTo>
                  <a:lnTo>
                    <a:pt x="146382" y="12331"/>
                  </a:lnTo>
                  <a:lnTo>
                    <a:pt x="149181" y="15920"/>
                  </a:lnTo>
                  <a:lnTo>
                    <a:pt x="152293" y="26963"/>
                  </a:lnTo>
                  <a:lnTo>
                    <a:pt x="158091" y="71062"/>
                  </a:lnTo>
                  <a:lnTo>
                    <a:pt x="162867" y="88071"/>
                  </a:lnTo>
                  <a:lnTo>
                    <a:pt x="166184" y="142877"/>
                  </a:lnTo>
                  <a:lnTo>
                    <a:pt x="172517" y="201786"/>
                  </a:lnTo>
                  <a:lnTo>
                    <a:pt x="167839" y="255656"/>
                  </a:lnTo>
                  <a:lnTo>
                    <a:pt x="164269" y="299566"/>
                  </a:lnTo>
                  <a:lnTo>
                    <a:pt x="146215" y="350498"/>
                  </a:lnTo>
                  <a:lnTo>
                    <a:pt x="137304" y="367487"/>
                  </a:lnTo>
                  <a:lnTo>
                    <a:pt x="127170" y="383858"/>
                  </a:lnTo>
                  <a:lnTo>
                    <a:pt x="117136" y="412398"/>
                  </a:lnTo>
                  <a:lnTo>
                    <a:pt x="113810" y="417569"/>
                  </a:lnTo>
                  <a:lnTo>
                    <a:pt x="106586" y="423314"/>
                  </a:lnTo>
                  <a:lnTo>
                    <a:pt x="97489" y="427003"/>
                  </a:lnTo>
                  <a:lnTo>
                    <a:pt x="89593" y="415000"/>
                  </a:lnTo>
                  <a:lnTo>
                    <a:pt x="71438" y="3683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39"/>
            <p:cNvSpPr/>
            <p:nvPr>
              <p:custDataLst>
                <p:tags r:id="rId42"/>
              </p:custDataLst>
            </p:nvPr>
          </p:nvSpPr>
          <p:spPr>
            <a:xfrm>
              <a:off x="1566044" y="2132922"/>
              <a:ext cx="172270" cy="211848"/>
            </a:xfrm>
            <a:custGeom>
              <a:avLst/>
              <a:gdLst/>
              <a:ahLst/>
              <a:cxnLst/>
              <a:rect l="0" t="0" r="0" b="0"/>
              <a:pathLst>
                <a:path w="172270" h="211848">
                  <a:moveTo>
                    <a:pt x="5581" y="141172"/>
                  </a:moveTo>
                  <a:lnTo>
                    <a:pt x="5581" y="141172"/>
                  </a:lnTo>
                  <a:lnTo>
                    <a:pt x="11902" y="141172"/>
                  </a:lnTo>
                  <a:lnTo>
                    <a:pt x="13763" y="139849"/>
                  </a:lnTo>
                  <a:lnTo>
                    <a:pt x="15005" y="137644"/>
                  </a:lnTo>
                  <a:lnTo>
                    <a:pt x="15832" y="134851"/>
                  </a:lnTo>
                  <a:lnTo>
                    <a:pt x="17707" y="132989"/>
                  </a:lnTo>
                  <a:lnTo>
                    <a:pt x="30221" y="126473"/>
                  </a:lnTo>
                  <a:lnTo>
                    <a:pt x="85728" y="93474"/>
                  </a:lnTo>
                  <a:lnTo>
                    <a:pt x="126770" y="55510"/>
                  </a:lnTo>
                  <a:lnTo>
                    <a:pt x="132203" y="46656"/>
                  </a:lnTo>
                  <a:lnTo>
                    <a:pt x="135262" y="34233"/>
                  </a:lnTo>
                  <a:lnTo>
                    <a:pt x="136295" y="24504"/>
                  </a:lnTo>
                  <a:lnTo>
                    <a:pt x="130154" y="16498"/>
                  </a:lnTo>
                  <a:lnTo>
                    <a:pt x="123565" y="13001"/>
                  </a:lnTo>
                  <a:lnTo>
                    <a:pt x="114876" y="10755"/>
                  </a:lnTo>
                  <a:lnTo>
                    <a:pt x="103654" y="2130"/>
                  </a:lnTo>
                  <a:lnTo>
                    <a:pt x="96353" y="0"/>
                  </a:lnTo>
                  <a:lnTo>
                    <a:pt x="92554" y="756"/>
                  </a:lnTo>
                  <a:lnTo>
                    <a:pt x="76951" y="7945"/>
                  </a:lnTo>
                  <a:lnTo>
                    <a:pt x="73005" y="8697"/>
                  </a:lnTo>
                  <a:lnTo>
                    <a:pt x="61130" y="16077"/>
                  </a:lnTo>
                  <a:lnTo>
                    <a:pt x="42913" y="32963"/>
                  </a:lnTo>
                  <a:lnTo>
                    <a:pt x="14009" y="88179"/>
                  </a:lnTo>
                  <a:lnTo>
                    <a:pt x="0" y="147331"/>
                  </a:lnTo>
                  <a:lnTo>
                    <a:pt x="14" y="164194"/>
                  </a:lnTo>
                  <a:lnTo>
                    <a:pt x="6171" y="195062"/>
                  </a:lnTo>
                  <a:lnTo>
                    <a:pt x="11576" y="203929"/>
                  </a:lnTo>
                  <a:lnTo>
                    <a:pt x="16192" y="206822"/>
                  </a:lnTo>
                  <a:lnTo>
                    <a:pt x="39084" y="211466"/>
                  </a:lnTo>
                  <a:lnTo>
                    <a:pt x="43791" y="211847"/>
                  </a:lnTo>
                  <a:lnTo>
                    <a:pt x="70357" y="202953"/>
                  </a:lnTo>
                  <a:lnTo>
                    <a:pt x="93272" y="190933"/>
                  </a:lnTo>
                  <a:lnTo>
                    <a:pt x="147976" y="141511"/>
                  </a:lnTo>
                  <a:lnTo>
                    <a:pt x="172269" y="1173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40"/>
            <p:cNvSpPr/>
            <p:nvPr>
              <p:custDataLst>
                <p:tags r:id="rId43"/>
              </p:custDataLst>
            </p:nvPr>
          </p:nvSpPr>
          <p:spPr>
            <a:xfrm>
              <a:off x="1797844" y="2131219"/>
              <a:ext cx="166688" cy="166135"/>
            </a:xfrm>
            <a:custGeom>
              <a:avLst/>
              <a:gdLst/>
              <a:ahLst/>
              <a:cxnLst/>
              <a:rect l="0" t="0" r="0" b="0"/>
              <a:pathLst>
                <a:path w="166688" h="166135">
                  <a:moveTo>
                    <a:pt x="0" y="23812"/>
                  </a:moveTo>
                  <a:lnTo>
                    <a:pt x="0" y="23812"/>
                  </a:lnTo>
                  <a:lnTo>
                    <a:pt x="0" y="17491"/>
                  </a:lnTo>
                  <a:lnTo>
                    <a:pt x="1323" y="15629"/>
                  </a:lnTo>
                  <a:lnTo>
                    <a:pt x="3527" y="14388"/>
                  </a:lnTo>
                  <a:lnTo>
                    <a:pt x="11415" y="12052"/>
                  </a:lnTo>
                  <a:lnTo>
                    <a:pt x="11761" y="18270"/>
                  </a:lnTo>
                  <a:lnTo>
                    <a:pt x="15369" y="24877"/>
                  </a:lnTo>
                  <a:lnTo>
                    <a:pt x="20060" y="32223"/>
                  </a:lnTo>
                  <a:lnTo>
                    <a:pt x="22700" y="45119"/>
                  </a:lnTo>
                  <a:lnTo>
                    <a:pt x="24806" y="65109"/>
                  </a:lnTo>
                  <a:lnTo>
                    <a:pt x="38491" y="115629"/>
                  </a:lnTo>
                  <a:lnTo>
                    <a:pt x="43566" y="125473"/>
                  </a:lnTo>
                  <a:lnTo>
                    <a:pt x="46823" y="142573"/>
                  </a:lnTo>
                  <a:lnTo>
                    <a:pt x="47466" y="152369"/>
                  </a:lnTo>
                  <a:lnTo>
                    <a:pt x="36205" y="166134"/>
                  </a:lnTo>
                  <a:lnTo>
                    <a:pt x="35731" y="148936"/>
                  </a:lnTo>
                  <a:lnTo>
                    <a:pt x="50417" y="94867"/>
                  </a:lnTo>
                  <a:lnTo>
                    <a:pt x="58126" y="79205"/>
                  </a:lnTo>
                  <a:lnTo>
                    <a:pt x="109028" y="22189"/>
                  </a:lnTo>
                  <a:lnTo>
                    <a:pt x="138684" y="2557"/>
                  </a:lnTo>
                  <a:lnTo>
                    <a:pt x="16668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41"/>
            <p:cNvSpPr/>
            <p:nvPr>
              <p:custDataLst>
                <p:tags r:id="rId44"/>
              </p:custDataLst>
            </p:nvPr>
          </p:nvSpPr>
          <p:spPr>
            <a:xfrm>
              <a:off x="2059781" y="2321719"/>
              <a:ext cx="11907" cy="95251"/>
            </a:xfrm>
            <a:custGeom>
              <a:avLst/>
              <a:gdLst/>
              <a:ahLst/>
              <a:cxnLst/>
              <a:rect l="0" t="0" r="0" b="0"/>
              <a:pathLst>
                <a:path w="11907" h="95251">
                  <a:moveTo>
                    <a:pt x="11906" y="0"/>
                  </a:moveTo>
                  <a:lnTo>
                    <a:pt x="11906" y="0"/>
                  </a:lnTo>
                  <a:lnTo>
                    <a:pt x="5586" y="6320"/>
                  </a:lnTo>
                  <a:lnTo>
                    <a:pt x="2483" y="12951"/>
                  </a:lnTo>
                  <a:lnTo>
                    <a:pt x="65" y="6824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37"/>
          <p:cNvGrpSpPr/>
          <p:nvPr/>
        </p:nvGrpSpPr>
        <p:grpSpPr>
          <a:xfrm>
            <a:off x="2512219" y="1881231"/>
            <a:ext cx="606464" cy="476207"/>
            <a:chOff x="2512219" y="1881231"/>
            <a:chExt cx="606464" cy="476207"/>
          </a:xfrm>
        </p:grpSpPr>
        <p:sp>
          <p:nvSpPr>
            <p:cNvPr id="10" name="SMARTInkShape-242"/>
            <p:cNvSpPr/>
            <p:nvPr>
              <p:custDataLst>
                <p:tags r:id="rId37"/>
              </p:custDataLst>
            </p:nvPr>
          </p:nvSpPr>
          <p:spPr>
            <a:xfrm>
              <a:off x="2512219" y="1881231"/>
              <a:ext cx="23813" cy="476207"/>
            </a:xfrm>
            <a:custGeom>
              <a:avLst/>
              <a:gdLst/>
              <a:ahLst/>
              <a:cxnLst/>
              <a:rect l="0" t="0" r="0" b="0"/>
              <a:pathLst>
                <a:path w="23813" h="476207">
                  <a:moveTo>
                    <a:pt x="0" y="11863"/>
                  </a:moveTo>
                  <a:lnTo>
                    <a:pt x="0" y="11863"/>
                  </a:lnTo>
                  <a:lnTo>
                    <a:pt x="0" y="0"/>
                  </a:lnTo>
                  <a:lnTo>
                    <a:pt x="0" y="52247"/>
                  </a:lnTo>
                  <a:lnTo>
                    <a:pt x="0" y="109050"/>
                  </a:lnTo>
                  <a:lnTo>
                    <a:pt x="0" y="167811"/>
                  </a:lnTo>
                  <a:lnTo>
                    <a:pt x="0" y="224054"/>
                  </a:lnTo>
                  <a:lnTo>
                    <a:pt x="0" y="281564"/>
                  </a:lnTo>
                  <a:lnTo>
                    <a:pt x="0" y="332513"/>
                  </a:lnTo>
                  <a:lnTo>
                    <a:pt x="0" y="380795"/>
                  </a:lnTo>
                  <a:lnTo>
                    <a:pt x="0" y="439738"/>
                  </a:lnTo>
                  <a:lnTo>
                    <a:pt x="0" y="454965"/>
                  </a:lnTo>
                  <a:lnTo>
                    <a:pt x="3527" y="463679"/>
                  </a:lnTo>
                  <a:lnTo>
                    <a:pt x="10251" y="473732"/>
                  </a:lnTo>
                  <a:lnTo>
                    <a:pt x="14698" y="475107"/>
                  </a:lnTo>
                  <a:lnTo>
                    <a:pt x="23812" y="4762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43"/>
            <p:cNvSpPr/>
            <p:nvPr>
              <p:custDataLst>
                <p:tags r:id="rId38"/>
              </p:custDataLst>
            </p:nvPr>
          </p:nvSpPr>
          <p:spPr>
            <a:xfrm>
              <a:off x="2655343" y="2107661"/>
              <a:ext cx="214064" cy="178114"/>
            </a:xfrm>
            <a:custGeom>
              <a:avLst/>
              <a:gdLst/>
              <a:ahLst/>
              <a:cxnLst/>
              <a:rect l="0" t="0" r="0" b="0"/>
              <a:pathLst>
                <a:path w="214064" h="178114">
                  <a:moveTo>
                    <a:pt x="83094" y="11651"/>
                  </a:moveTo>
                  <a:lnTo>
                    <a:pt x="83094" y="11651"/>
                  </a:lnTo>
                  <a:lnTo>
                    <a:pt x="66522" y="11651"/>
                  </a:lnTo>
                  <a:lnTo>
                    <a:pt x="62786" y="14297"/>
                  </a:lnTo>
                  <a:lnTo>
                    <a:pt x="19337" y="65947"/>
                  </a:lnTo>
                  <a:lnTo>
                    <a:pt x="6142" y="95649"/>
                  </a:lnTo>
                  <a:lnTo>
                    <a:pt x="125" y="150804"/>
                  </a:lnTo>
                  <a:lnTo>
                    <a:pt x="0" y="156014"/>
                  </a:lnTo>
                  <a:lnTo>
                    <a:pt x="3389" y="165330"/>
                  </a:lnTo>
                  <a:lnTo>
                    <a:pt x="6145" y="169666"/>
                  </a:lnTo>
                  <a:lnTo>
                    <a:pt x="9305" y="172557"/>
                  </a:lnTo>
                  <a:lnTo>
                    <a:pt x="16344" y="175769"/>
                  </a:lnTo>
                  <a:lnTo>
                    <a:pt x="39501" y="178113"/>
                  </a:lnTo>
                  <a:lnTo>
                    <a:pt x="47404" y="174711"/>
                  </a:lnTo>
                  <a:lnTo>
                    <a:pt x="75158" y="150345"/>
                  </a:lnTo>
                  <a:lnTo>
                    <a:pt x="106907" y="94677"/>
                  </a:lnTo>
                  <a:lnTo>
                    <a:pt x="137334" y="39665"/>
                  </a:lnTo>
                  <a:lnTo>
                    <a:pt x="142607" y="0"/>
                  </a:lnTo>
                  <a:lnTo>
                    <a:pt x="143947" y="29574"/>
                  </a:lnTo>
                  <a:lnTo>
                    <a:pt x="152877" y="67483"/>
                  </a:lnTo>
                  <a:lnTo>
                    <a:pt x="160707" y="121183"/>
                  </a:lnTo>
                  <a:lnTo>
                    <a:pt x="171061" y="142589"/>
                  </a:lnTo>
                  <a:lnTo>
                    <a:pt x="187956" y="163730"/>
                  </a:lnTo>
                  <a:lnTo>
                    <a:pt x="214063" y="166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44"/>
            <p:cNvSpPr/>
            <p:nvPr>
              <p:custDataLst>
                <p:tags r:id="rId39"/>
              </p:custDataLst>
            </p:nvPr>
          </p:nvSpPr>
          <p:spPr>
            <a:xfrm>
              <a:off x="2976768" y="2071687"/>
              <a:ext cx="141915" cy="226014"/>
            </a:xfrm>
            <a:custGeom>
              <a:avLst/>
              <a:gdLst/>
              <a:ahLst/>
              <a:cxnLst/>
              <a:rect l="0" t="0" r="0" b="0"/>
              <a:pathLst>
                <a:path w="141915" h="226014">
                  <a:moveTo>
                    <a:pt x="71232" y="0"/>
                  </a:moveTo>
                  <a:lnTo>
                    <a:pt x="71232" y="0"/>
                  </a:lnTo>
                  <a:lnTo>
                    <a:pt x="42899" y="0"/>
                  </a:lnTo>
                  <a:lnTo>
                    <a:pt x="35268" y="3528"/>
                  </a:lnTo>
                  <a:lnTo>
                    <a:pt x="7717" y="27988"/>
                  </a:lnTo>
                  <a:lnTo>
                    <a:pt x="3316" y="35811"/>
                  </a:lnTo>
                  <a:lnTo>
                    <a:pt x="490" y="51612"/>
                  </a:lnTo>
                  <a:lnTo>
                    <a:pt x="0" y="63506"/>
                  </a:lnTo>
                  <a:lnTo>
                    <a:pt x="3414" y="71440"/>
                  </a:lnTo>
                  <a:lnTo>
                    <a:pt x="6176" y="75408"/>
                  </a:lnTo>
                  <a:lnTo>
                    <a:pt x="12773" y="79817"/>
                  </a:lnTo>
                  <a:lnTo>
                    <a:pt x="54455" y="95986"/>
                  </a:lnTo>
                  <a:lnTo>
                    <a:pt x="109871" y="127029"/>
                  </a:lnTo>
                  <a:lnTo>
                    <a:pt x="134071" y="146848"/>
                  </a:lnTo>
                  <a:lnTo>
                    <a:pt x="138848" y="154783"/>
                  </a:lnTo>
                  <a:lnTo>
                    <a:pt x="141914" y="164336"/>
                  </a:lnTo>
                  <a:lnTo>
                    <a:pt x="138806" y="169171"/>
                  </a:lnTo>
                  <a:lnTo>
                    <a:pt x="136125" y="172312"/>
                  </a:lnTo>
                  <a:lnTo>
                    <a:pt x="133146" y="179330"/>
                  </a:lnTo>
                  <a:lnTo>
                    <a:pt x="132352" y="183053"/>
                  </a:lnTo>
                  <a:lnTo>
                    <a:pt x="124913" y="194615"/>
                  </a:lnTo>
                  <a:lnTo>
                    <a:pt x="102817" y="218295"/>
                  </a:lnTo>
                  <a:lnTo>
                    <a:pt x="94971" y="222697"/>
                  </a:lnTo>
                  <a:lnTo>
                    <a:pt x="73580" y="226013"/>
                  </a:lnTo>
                  <a:lnTo>
                    <a:pt x="59877" y="214798"/>
                  </a:lnTo>
                  <a:lnTo>
                    <a:pt x="59325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38"/>
          <p:cNvGrpSpPr/>
          <p:nvPr/>
        </p:nvGrpSpPr>
        <p:grpSpPr>
          <a:xfrm>
            <a:off x="3512344" y="1774031"/>
            <a:ext cx="2357437" cy="499899"/>
            <a:chOff x="3512344" y="1774031"/>
            <a:chExt cx="2357437" cy="499899"/>
          </a:xfrm>
        </p:grpSpPr>
        <p:sp>
          <p:nvSpPr>
            <p:cNvPr id="14" name="SMARTInkShape-245"/>
            <p:cNvSpPr/>
            <p:nvPr>
              <p:custDataLst>
                <p:tags r:id="rId24"/>
              </p:custDataLst>
            </p:nvPr>
          </p:nvSpPr>
          <p:spPr>
            <a:xfrm>
              <a:off x="5810249" y="2012156"/>
              <a:ext cx="59532" cy="226013"/>
            </a:xfrm>
            <a:custGeom>
              <a:avLst/>
              <a:gdLst/>
              <a:ahLst/>
              <a:cxnLst/>
              <a:rect l="0" t="0" r="0" b="0"/>
              <a:pathLst>
                <a:path w="59532" h="226013">
                  <a:moveTo>
                    <a:pt x="59531" y="0"/>
                  </a:moveTo>
                  <a:lnTo>
                    <a:pt x="59531" y="0"/>
                  </a:lnTo>
                  <a:lnTo>
                    <a:pt x="49281" y="0"/>
                  </a:lnTo>
                  <a:lnTo>
                    <a:pt x="38447" y="8183"/>
                  </a:lnTo>
                  <a:lnTo>
                    <a:pt x="31199" y="10251"/>
                  </a:lnTo>
                  <a:lnTo>
                    <a:pt x="28737" y="12126"/>
                  </a:lnTo>
                  <a:lnTo>
                    <a:pt x="16063" y="40300"/>
                  </a:lnTo>
                  <a:lnTo>
                    <a:pt x="13754" y="50102"/>
                  </a:lnTo>
                  <a:lnTo>
                    <a:pt x="14461" y="54568"/>
                  </a:lnTo>
                  <a:lnTo>
                    <a:pt x="21573" y="74769"/>
                  </a:lnTo>
                  <a:lnTo>
                    <a:pt x="24141" y="87470"/>
                  </a:lnTo>
                  <a:lnTo>
                    <a:pt x="44350" y="128263"/>
                  </a:lnTo>
                  <a:lnTo>
                    <a:pt x="47609" y="182549"/>
                  </a:lnTo>
                  <a:lnTo>
                    <a:pt x="44090" y="190494"/>
                  </a:lnTo>
                  <a:lnTo>
                    <a:pt x="28640" y="210343"/>
                  </a:lnTo>
                  <a:lnTo>
                    <a:pt x="25958" y="218281"/>
                  </a:lnTo>
                  <a:lnTo>
                    <a:pt x="23920" y="220927"/>
                  </a:lnTo>
                  <a:lnTo>
                    <a:pt x="13751" y="225522"/>
                  </a:lnTo>
                  <a:lnTo>
                    <a:pt x="6132" y="226012"/>
                  </a:lnTo>
                  <a:lnTo>
                    <a:pt x="4089" y="224758"/>
                  </a:lnTo>
                  <a:lnTo>
                    <a:pt x="2725" y="222599"/>
                  </a:lnTo>
                  <a:lnTo>
                    <a:pt x="808" y="21324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46"/>
            <p:cNvSpPr/>
            <p:nvPr>
              <p:custDataLst>
                <p:tags r:id="rId25"/>
              </p:custDataLst>
            </p:nvPr>
          </p:nvSpPr>
          <p:spPr>
            <a:xfrm>
              <a:off x="5561064" y="1988554"/>
              <a:ext cx="130124" cy="223537"/>
            </a:xfrm>
            <a:custGeom>
              <a:avLst/>
              <a:gdLst/>
              <a:ahLst/>
              <a:cxnLst/>
              <a:rect l="0" t="0" r="0" b="0"/>
              <a:pathLst>
                <a:path w="130124" h="223537">
                  <a:moveTo>
                    <a:pt x="11061" y="95040"/>
                  </a:moveTo>
                  <a:lnTo>
                    <a:pt x="11061" y="95040"/>
                  </a:lnTo>
                  <a:lnTo>
                    <a:pt x="11061" y="130212"/>
                  </a:lnTo>
                  <a:lnTo>
                    <a:pt x="17381" y="136917"/>
                  </a:lnTo>
                  <a:lnTo>
                    <a:pt x="24012" y="140110"/>
                  </a:lnTo>
                  <a:lnTo>
                    <a:pt x="27632" y="140962"/>
                  </a:lnTo>
                  <a:lnTo>
                    <a:pt x="31369" y="140207"/>
                  </a:lnTo>
                  <a:lnTo>
                    <a:pt x="79244" y="114633"/>
                  </a:lnTo>
                  <a:lnTo>
                    <a:pt x="91194" y="103306"/>
                  </a:lnTo>
                  <a:lnTo>
                    <a:pt x="112502" y="76285"/>
                  </a:lnTo>
                  <a:lnTo>
                    <a:pt x="115677" y="67742"/>
                  </a:lnTo>
                  <a:lnTo>
                    <a:pt x="117994" y="33237"/>
                  </a:lnTo>
                  <a:lnTo>
                    <a:pt x="114590" y="24356"/>
                  </a:lnTo>
                  <a:lnTo>
                    <a:pt x="109990" y="16000"/>
                  </a:lnTo>
                  <a:lnTo>
                    <a:pt x="107946" y="7876"/>
                  </a:lnTo>
                  <a:lnTo>
                    <a:pt x="106077" y="5181"/>
                  </a:lnTo>
                  <a:lnTo>
                    <a:pt x="103509" y="3384"/>
                  </a:lnTo>
                  <a:lnTo>
                    <a:pt x="97129" y="1387"/>
                  </a:lnTo>
                  <a:lnTo>
                    <a:pt x="72045" y="0"/>
                  </a:lnTo>
                  <a:lnTo>
                    <a:pt x="61095" y="3411"/>
                  </a:lnTo>
                  <a:lnTo>
                    <a:pt x="56323" y="6173"/>
                  </a:lnTo>
                  <a:lnTo>
                    <a:pt x="13605" y="59725"/>
                  </a:lnTo>
                  <a:lnTo>
                    <a:pt x="5577" y="76698"/>
                  </a:lnTo>
                  <a:lnTo>
                    <a:pt x="0" y="131479"/>
                  </a:lnTo>
                  <a:lnTo>
                    <a:pt x="645" y="175880"/>
                  </a:lnTo>
                  <a:lnTo>
                    <a:pt x="5549" y="189618"/>
                  </a:lnTo>
                  <a:lnTo>
                    <a:pt x="15748" y="204789"/>
                  </a:lnTo>
                  <a:lnTo>
                    <a:pt x="33469" y="217663"/>
                  </a:lnTo>
                  <a:lnTo>
                    <a:pt x="61797" y="223536"/>
                  </a:lnTo>
                  <a:lnTo>
                    <a:pt x="130123" y="2141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47"/>
            <p:cNvSpPr/>
            <p:nvPr>
              <p:custDataLst>
                <p:tags r:id="rId26"/>
              </p:custDataLst>
            </p:nvPr>
          </p:nvSpPr>
          <p:spPr>
            <a:xfrm>
              <a:off x="5345906" y="2024062"/>
              <a:ext cx="178595" cy="47626"/>
            </a:xfrm>
            <a:custGeom>
              <a:avLst/>
              <a:gdLst/>
              <a:ahLst/>
              <a:cxnLst/>
              <a:rect l="0" t="0" r="0" b="0"/>
              <a:pathLst>
                <a:path w="178595" h="47626">
                  <a:moveTo>
                    <a:pt x="0" y="47625"/>
                  </a:moveTo>
                  <a:lnTo>
                    <a:pt x="0" y="47625"/>
                  </a:lnTo>
                  <a:lnTo>
                    <a:pt x="0" y="36209"/>
                  </a:lnTo>
                  <a:lnTo>
                    <a:pt x="21631" y="34425"/>
                  </a:lnTo>
                  <a:lnTo>
                    <a:pt x="52290" y="26301"/>
                  </a:lnTo>
                  <a:lnTo>
                    <a:pt x="107771" y="14635"/>
                  </a:lnTo>
                  <a:lnTo>
                    <a:pt x="158737" y="973"/>
                  </a:lnTo>
                  <a:lnTo>
                    <a:pt x="17859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48"/>
            <p:cNvSpPr/>
            <p:nvPr>
              <p:custDataLst>
                <p:tags r:id="rId27"/>
              </p:custDataLst>
            </p:nvPr>
          </p:nvSpPr>
          <p:spPr>
            <a:xfrm>
              <a:off x="5405437" y="1774031"/>
              <a:ext cx="11907" cy="452439"/>
            </a:xfrm>
            <a:custGeom>
              <a:avLst/>
              <a:gdLst/>
              <a:ahLst/>
              <a:cxnLst/>
              <a:rect l="0" t="0" r="0" b="0"/>
              <a:pathLst>
                <a:path w="11907" h="452439">
                  <a:moveTo>
                    <a:pt x="0" y="0"/>
                  </a:moveTo>
                  <a:lnTo>
                    <a:pt x="0" y="0"/>
                  </a:lnTo>
                  <a:lnTo>
                    <a:pt x="0" y="50880"/>
                  </a:lnTo>
                  <a:lnTo>
                    <a:pt x="0" y="97216"/>
                  </a:lnTo>
                  <a:lnTo>
                    <a:pt x="0" y="155954"/>
                  </a:lnTo>
                  <a:lnTo>
                    <a:pt x="0" y="202754"/>
                  </a:lnTo>
                  <a:lnTo>
                    <a:pt x="0" y="250135"/>
                  </a:lnTo>
                  <a:lnTo>
                    <a:pt x="0" y="307231"/>
                  </a:lnTo>
                  <a:lnTo>
                    <a:pt x="9424" y="365259"/>
                  </a:lnTo>
                  <a:lnTo>
                    <a:pt x="11761" y="424432"/>
                  </a:lnTo>
                  <a:lnTo>
                    <a:pt x="11906" y="4524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49"/>
            <p:cNvSpPr/>
            <p:nvPr>
              <p:custDataLst>
                <p:tags r:id="rId28"/>
              </p:custDataLst>
            </p:nvPr>
          </p:nvSpPr>
          <p:spPr>
            <a:xfrm>
              <a:off x="4851422" y="2000250"/>
              <a:ext cx="434954" cy="202345"/>
            </a:xfrm>
            <a:custGeom>
              <a:avLst/>
              <a:gdLst/>
              <a:ahLst/>
              <a:cxnLst/>
              <a:rect l="0" t="0" r="0" b="0"/>
              <a:pathLst>
                <a:path w="434954" h="202345">
                  <a:moveTo>
                    <a:pt x="65859" y="0"/>
                  </a:moveTo>
                  <a:lnTo>
                    <a:pt x="65859" y="0"/>
                  </a:lnTo>
                  <a:lnTo>
                    <a:pt x="59538" y="0"/>
                  </a:lnTo>
                  <a:lnTo>
                    <a:pt x="52907" y="3528"/>
                  </a:lnTo>
                  <a:lnTo>
                    <a:pt x="49287" y="6321"/>
                  </a:lnTo>
                  <a:lnTo>
                    <a:pt x="45265" y="12952"/>
                  </a:lnTo>
                  <a:lnTo>
                    <a:pt x="44192" y="16572"/>
                  </a:lnTo>
                  <a:lnTo>
                    <a:pt x="15412" y="56320"/>
                  </a:lnTo>
                  <a:lnTo>
                    <a:pt x="3996" y="108301"/>
                  </a:lnTo>
                  <a:lnTo>
                    <a:pt x="0" y="128832"/>
                  </a:lnTo>
                  <a:lnTo>
                    <a:pt x="6921" y="170016"/>
                  </a:lnTo>
                  <a:lnTo>
                    <a:pt x="12324" y="180514"/>
                  </a:lnTo>
                  <a:lnTo>
                    <a:pt x="15617" y="183843"/>
                  </a:lnTo>
                  <a:lnTo>
                    <a:pt x="27966" y="189624"/>
                  </a:lnTo>
                  <a:lnTo>
                    <a:pt x="35817" y="190240"/>
                  </a:lnTo>
                  <a:lnTo>
                    <a:pt x="42806" y="186856"/>
                  </a:lnTo>
                  <a:lnTo>
                    <a:pt x="69872" y="162505"/>
                  </a:lnTo>
                  <a:lnTo>
                    <a:pt x="101580" y="106838"/>
                  </a:lnTo>
                  <a:lnTo>
                    <a:pt x="120099" y="67427"/>
                  </a:lnTo>
                  <a:lnTo>
                    <a:pt x="125145" y="44966"/>
                  </a:lnTo>
                  <a:lnTo>
                    <a:pt x="134505" y="24855"/>
                  </a:lnTo>
                  <a:lnTo>
                    <a:pt x="137248" y="12131"/>
                  </a:lnTo>
                  <a:lnTo>
                    <a:pt x="143603" y="18293"/>
                  </a:lnTo>
                  <a:lnTo>
                    <a:pt x="146714" y="28415"/>
                  </a:lnTo>
                  <a:lnTo>
                    <a:pt x="150429" y="87492"/>
                  </a:lnTo>
                  <a:lnTo>
                    <a:pt x="160368" y="133462"/>
                  </a:lnTo>
                  <a:lnTo>
                    <a:pt x="162102" y="146629"/>
                  </a:lnTo>
                  <a:lnTo>
                    <a:pt x="171317" y="163785"/>
                  </a:lnTo>
                  <a:lnTo>
                    <a:pt x="173206" y="164753"/>
                  </a:lnTo>
                  <a:lnTo>
                    <a:pt x="187647" y="166574"/>
                  </a:lnTo>
                  <a:lnTo>
                    <a:pt x="190707" y="166612"/>
                  </a:lnTo>
                  <a:lnTo>
                    <a:pt x="192748" y="165314"/>
                  </a:lnTo>
                  <a:lnTo>
                    <a:pt x="194108" y="163126"/>
                  </a:lnTo>
                  <a:lnTo>
                    <a:pt x="196021" y="153726"/>
                  </a:lnTo>
                  <a:lnTo>
                    <a:pt x="196290" y="150109"/>
                  </a:lnTo>
                  <a:lnTo>
                    <a:pt x="197792" y="147697"/>
                  </a:lnTo>
                  <a:lnTo>
                    <a:pt x="200117" y="146090"/>
                  </a:lnTo>
                  <a:lnTo>
                    <a:pt x="202989" y="145018"/>
                  </a:lnTo>
                  <a:lnTo>
                    <a:pt x="204904" y="142981"/>
                  </a:lnTo>
                  <a:lnTo>
                    <a:pt x="207032" y="137189"/>
                  </a:lnTo>
                  <a:lnTo>
                    <a:pt x="209721" y="122692"/>
                  </a:lnTo>
                  <a:lnTo>
                    <a:pt x="227690" y="91006"/>
                  </a:lnTo>
                  <a:lnTo>
                    <a:pt x="232430" y="76501"/>
                  </a:lnTo>
                  <a:lnTo>
                    <a:pt x="253056" y="47689"/>
                  </a:lnTo>
                  <a:lnTo>
                    <a:pt x="256214" y="39716"/>
                  </a:lnTo>
                  <a:lnTo>
                    <a:pt x="262027" y="31762"/>
                  </a:lnTo>
                  <a:lnTo>
                    <a:pt x="269020" y="27346"/>
                  </a:lnTo>
                  <a:lnTo>
                    <a:pt x="272737" y="26168"/>
                  </a:lnTo>
                  <a:lnTo>
                    <a:pt x="275215" y="24060"/>
                  </a:lnTo>
                  <a:lnTo>
                    <a:pt x="277968" y="18190"/>
                  </a:lnTo>
                  <a:lnTo>
                    <a:pt x="280026" y="16095"/>
                  </a:lnTo>
                  <a:lnTo>
                    <a:pt x="290229" y="12458"/>
                  </a:lnTo>
                  <a:lnTo>
                    <a:pt x="331812" y="11911"/>
                  </a:lnTo>
                  <a:lnTo>
                    <a:pt x="339724" y="15436"/>
                  </a:lnTo>
                  <a:lnTo>
                    <a:pt x="391297" y="63518"/>
                  </a:lnTo>
                  <a:lnTo>
                    <a:pt x="395706" y="74974"/>
                  </a:lnTo>
                  <a:lnTo>
                    <a:pt x="409424" y="133137"/>
                  </a:lnTo>
                  <a:lnTo>
                    <a:pt x="411120" y="190261"/>
                  </a:lnTo>
                  <a:lnTo>
                    <a:pt x="411136" y="200007"/>
                  </a:lnTo>
                  <a:lnTo>
                    <a:pt x="412460" y="200807"/>
                  </a:lnTo>
                  <a:lnTo>
                    <a:pt x="422556" y="202344"/>
                  </a:lnTo>
                  <a:lnTo>
                    <a:pt x="434953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50"/>
            <p:cNvSpPr/>
            <p:nvPr>
              <p:custDataLst>
                <p:tags r:id="rId29"/>
              </p:custDataLst>
            </p:nvPr>
          </p:nvSpPr>
          <p:spPr>
            <a:xfrm>
              <a:off x="4774449" y="1940719"/>
              <a:ext cx="47583" cy="47626"/>
            </a:xfrm>
            <a:custGeom>
              <a:avLst/>
              <a:gdLst/>
              <a:ahLst/>
              <a:cxnLst/>
              <a:rect l="0" t="0" r="0" b="0"/>
              <a:pathLst>
                <a:path w="47583" h="47626">
                  <a:moveTo>
                    <a:pt x="11863" y="0"/>
                  </a:moveTo>
                  <a:lnTo>
                    <a:pt x="11863" y="0"/>
                  </a:lnTo>
                  <a:lnTo>
                    <a:pt x="0" y="0"/>
                  </a:lnTo>
                  <a:lnTo>
                    <a:pt x="47582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51"/>
            <p:cNvSpPr/>
            <p:nvPr>
              <p:custDataLst>
                <p:tags r:id="rId30"/>
              </p:custDataLst>
            </p:nvPr>
          </p:nvSpPr>
          <p:spPr>
            <a:xfrm>
              <a:off x="4702968" y="2059781"/>
              <a:ext cx="23814" cy="130970"/>
            </a:xfrm>
            <a:custGeom>
              <a:avLst/>
              <a:gdLst/>
              <a:ahLst/>
              <a:cxnLst/>
              <a:rect l="0" t="0" r="0" b="0"/>
              <a:pathLst>
                <a:path w="23814" h="130970">
                  <a:moveTo>
                    <a:pt x="0" y="0"/>
                  </a:moveTo>
                  <a:lnTo>
                    <a:pt x="0" y="0"/>
                  </a:lnTo>
                  <a:lnTo>
                    <a:pt x="0" y="52390"/>
                  </a:lnTo>
                  <a:lnTo>
                    <a:pt x="3528" y="66500"/>
                  </a:lnTo>
                  <a:lnTo>
                    <a:pt x="8183" y="78504"/>
                  </a:lnTo>
                  <a:lnTo>
                    <a:pt x="12126" y="98814"/>
                  </a:lnTo>
                  <a:lnTo>
                    <a:pt x="22613" y="118434"/>
                  </a:lnTo>
                  <a:lnTo>
                    <a:pt x="23813" y="1309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52"/>
            <p:cNvSpPr/>
            <p:nvPr>
              <p:custDataLst>
                <p:tags r:id="rId31"/>
              </p:custDataLst>
            </p:nvPr>
          </p:nvSpPr>
          <p:spPr>
            <a:xfrm>
              <a:off x="4423505" y="1821656"/>
              <a:ext cx="148496" cy="390539"/>
            </a:xfrm>
            <a:custGeom>
              <a:avLst/>
              <a:gdLst/>
              <a:ahLst/>
              <a:cxnLst/>
              <a:rect l="0" t="0" r="0" b="0"/>
              <a:pathLst>
                <a:path w="148496" h="390539">
                  <a:moveTo>
                    <a:pt x="112776" y="0"/>
                  </a:moveTo>
                  <a:lnTo>
                    <a:pt x="112776" y="0"/>
                  </a:lnTo>
                  <a:lnTo>
                    <a:pt x="123027" y="0"/>
                  </a:lnTo>
                  <a:lnTo>
                    <a:pt x="123579" y="1323"/>
                  </a:lnTo>
                  <a:lnTo>
                    <a:pt x="124192" y="6321"/>
                  </a:lnTo>
                  <a:lnTo>
                    <a:pt x="127992" y="12952"/>
                  </a:lnTo>
                  <a:lnTo>
                    <a:pt x="130858" y="16572"/>
                  </a:lnTo>
                  <a:lnTo>
                    <a:pt x="134042" y="27650"/>
                  </a:lnTo>
                  <a:lnTo>
                    <a:pt x="136365" y="78830"/>
                  </a:lnTo>
                  <a:lnTo>
                    <a:pt x="136545" y="130077"/>
                  </a:lnTo>
                  <a:lnTo>
                    <a:pt x="137903" y="178418"/>
                  </a:lnTo>
                  <a:lnTo>
                    <a:pt x="146839" y="231781"/>
                  </a:lnTo>
                  <a:lnTo>
                    <a:pt x="148452" y="288960"/>
                  </a:lnTo>
                  <a:lnTo>
                    <a:pt x="148495" y="297589"/>
                  </a:lnTo>
                  <a:lnTo>
                    <a:pt x="142174" y="297636"/>
                  </a:lnTo>
                  <a:lnTo>
                    <a:pt x="140312" y="296320"/>
                  </a:lnTo>
                  <a:lnTo>
                    <a:pt x="139071" y="294120"/>
                  </a:lnTo>
                  <a:lnTo>
                    <a:pt x="138244" y="291330"/>
                  </a:lnTo>
                  <a:lnTo>
                    <a:pt x="123855" y="273534"/>
                  </a:lnTo>
                  <a:lnTo>
                    <a:pt x="92900" y="243405"/>
                  </a:lnTo>
                  <a:lnTo>
                    <a:pt x="84981" y="240472"/>
                  </a:lnTo>
                  <a:lnTo>
                    <a:pt x="50930" y="238331"/>
                  </a:lnTo>
                  <a:lnTo>
                    <a:pt x="42074" y="241744"/>
                  </a:lnTo>
                  <a:lnTo>
                    <a:pt x="25609" y="254715"/>
                  </a:lnTo>
                  <a:lnTo>
                    <a:pt x="13601" y="272439"/>
                  </a:lnTo>
                  <a:lnTo>
                    <a:pt x="0" y="307474"/>
                  </a:lnTo>
                  <a:lnTo>
                    <a:pt x="35" y="322305"/>
                  </a:lnTo>
                  <a:lnTo>
                    <a:pt x="4460" y="336392"/>
                  </a:lnTo>
                  <a:lnTo>
                    <a:pt x="18081" y="356216"/>
                  </a:lnTo>
                  <a:lnTo>
                    <a:pt x="38766" y="376903"/>
                  </a:lnTo>
                  <a:lnTo>
                    <a:pt x="58803" y="387577"/>
                  </a:lnTo>
                  <a:lnTo>
                    <a:pt x="73795" y="390538"/>
                  </a:lnTo>
                  <a:lnTo>
                    <a:pt x="89277" y="388326"/>
                  </a:lnTo>
                  <a:lnTo>
                    <a:pt x="112328" y="381965"/>
                  </a:lnTo>
                  <a:lnTo>
                    <a:pt x="136588" y="381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53"/>
            <p:cNvSpPr/>
            <p:nvPr>
              <p:custDataLst>
                <p:tags r:id="rId32"/>
              </p:custDataLst>
            </p:nvPr>
          </p:nvSpPr>
          <p:spPr>
            <a:xfrm>
              <a:off x="4191043" y="1988344"/>
              <a:ext cx="178551" cy="226144"/>
            </a:xfrm>
            <a:custGeom>
              <a:avLst/>
              <a:gdLst/>
              <a:ahLst/>
              <a:cxnLst/>
              <a:rect l="0" t="0" r="0" b="0"/>
              <a:pathLst>
                <a:path w="178551" h="226144">
                  <a:moveTo>
                    <a:pt x="11863" y="71437"/>
                  </a:moveTo>
                  <a:lnTo>
                    <a:pt x="11863" y="71437"/>
                  </a:lnTo>
                  <a:lnTo>
                    <a:pt x="11863" y="77758"/>
                  </a:lnTo>
                  <a:lnTo>
                    <a:pt x="8335" y="84389"/>
                  </a:lnTo>
                  <a:lnTo>
                    <a:pt x="5542" y="88009"/>
                  </a:lnTo>
                  <a:lnTo>
                    <a:pt x="1060" y="121013"/>
                  </a:lnTo>
                  <a:lnTo>
                    <a:pt x="0" y="180131"/>
                  </a:lnTo>
                  <a:lnTo>
                    <a:pt x="6290" y="200069"/>
                  </a:lnTo>
                  <a:lnTo>
                    <a:pt x="16533" y="216412"/>
                  </a:lnTo>
                  <a:lnTo>
                    <a:pt x="24081" y="221860"/>
                  </a:lnTo>
                  <a:lnTo>
                    <a:pt x="33168" y="224281"/>
                  </a:lnTo>
                  <a:lnTo>
                    <a:pt x="74878" y="226143"/>
                  </a:lnTo>
                  <a:lnTo>
                    <a:pt x="83085" y="222657"/>
                  </a:lnTo>
                  <a:lnTo>
                    <a:pt x="134400" y="175053"/>
                  </a:lnTo>
                  <a:lnTo>
                    <a:pt x="139084" y="163350"/>
                  </a:lnTo>
                  <a:lnTo>
                    <a:pt x="159184" y="104609"/>
                  </a:lnTo>
                  <a:lnTo>
                    <a:pt x="169190" y="50817"/>
                  </a:lnTo>
                  <a:lnTo>
                    <a:pt x="177317" y="24722"/>
                  </a:lnTo>
                  <a:lnTo>
                    <a:pt x="178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54"/>
            <p:cNvSpPr/>
            <p:nvPr>
              <p:custDataLst>
                <p:tags r:id="rId33"/>
              </p:custDataLst>
            </p:nvPr>
          </p:nvSpPr>
          <p:spPr>
            <a:xfrm>
              <a:off x="3976687" y="2047875"/>
              <a:ext cx="154782" cy="23813"/>
            </a:xfrm>
            <a:custGeom>
              <a:avLst/>
              <a:gdLst/>
              <a:ahLst/>
              <a:cxnLst/>
              <a:rect l="0" t="0" r="0" b="0"/>
              <a:pathLst>
                <a:path w="154782" h="23813">
                  <a:moveTo>
                    <a:pt x="0" y="23812"/>
                  </a:moveTo>
                  <a:lnTo>
                    <a:pt x="0" y="23812"/>
                  </a:lnTo>
                  <a:lnTo>
                    <a:pt x="10251" y="23812"/>
                  </a:lnTo>
                  <a:lnTo>
                    <a:pt x="17737" y="17492"/>
                  </a:lnTo>
                  <a:lnTo>
                    <a:pt x="28168" y="14388"/>
                  </a:lnTo>
                  <a:lnTo>
                    <a:pt x="85951" y="5731"/>
                  </a:lnTo>
                  <a:lnTo>
                    <a:pt x="15478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55"/>
            <p:cNvSpPr/>
            <p:nvPr>
              <p:custDataLst>
                <p:tags r:id="rId34"/>
              </p:custDataLst>
            </p:nvPr>
          </p:nvSpPr>
          <p:spPr>
            <a:xfrm>
              <a:off x="4024312" y="1821656"/>
              <a:ext cx="23814" cy="404814"/>
            </a:xfrm>
            <a:custGeom>
              <a:avLst/>
              <a:gdLst/>
              <a:ahLst/>
              <a:cxnLst/>
              <a:rect l="0" t="0" r="0" b="0"/>
              <a:pathLst>
                <a:path w="23814" h="404814">
                  <a:moveTo>
                    <a:pt x="0" y="0"/>
                  </a:moveTo>
                  <a:lnTo>
                    <a:pt x="0" y="0"/>
                  </a:lnTo>
                  <a:lnTo>
                    <a:pt x="0" y="50880"/>
                  </a:lnTo>
                  <a:lnTo>
                    <a:pt x="0" y="97216"/>
                  </a:lnTo>
                  <a:lnTo>
                    <a:pt x="0" y="155954"/>
                  </a:lnTo>
                  <a:lnTo>
                    <a:pt x="0" y="202754"/>
                  </a:lnTo>
                  <a:lnTo>
                    <a:pt x="0" y="259654"/>
                  </a:lnTo>
                  <a:lnTo>
                    <a:pt x="9506" y="309112"/>
                  </a:lnTo>
                  <a:lnTo>
                    <a:pt x="21667" y="362714"/>
                  </a:lnTo>
                  <a:lnTo>
                    <a:pt x="23813" y="4048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56"/>
            <p:cNvSpPr/>
            <p:nvPr>
              <p:custDataLst>
                <p:tags r:id="rId35"/>
              </p:custDataLst>
            </p:nvPr>
          </p:nvSpPr>
          <p:spPr>
            <a:xfrm>
              <a:off x="3774281" y="2024062"/>
              <a:ext cx="106457" cy="249868"/>
            </a:xfrm>
            <a:custGeom>
              <a:avLst/>
              <a:gdLst/>
              <a:ahLst/>
              <a:cxnLst/>
              <a:rect l="0" t="0" r="0" b="0"/>
              <a:pathLst>
                <a:path w="106457" h="249868">
                  <a:moveTo>
                    <a:pt x="83344" y="0"/>
                  </a:moveTo>
                  <a:lnTo>
                    <a:pt x="83344" y="0"/>
                  </a:lnTo>
                  <a:lnTo>
                    <a:pt x="77023" y="6321"/>
                  </a:lnTo>
                  <a:lnTo>
                    <a:pt x="70392" y="9424"/>
                  </a:lnTo>
                  <a:lnTo>
                    <a:pt x="66772" y="10252"/>
                  </a:lnTo>
                  <a:lnTo>
                    <a:pt x="55356" y="17737"/>
                  </a:lnTo>
                  <a:lnTo>
                    <a:pt x="7936" y="63515"/>
                  </a:lnTo>
                  <a:lnTo>
                    <a:pt x="6613" y="67479"/>
                  </a:lnTo>
                  <a:lnTo>
                    <a:pt x="7055" y="71444"/>
                  </a:lnTo>
                  <a:lnTo>
                    <a:pt x="9750" y="80701"/>
                  </a:lnTo>
                  <a:lnTo>
                    <a:pt x="12591" y="99465"/>
                  </a:lnTo>
                  <a:lnTo>
                    <a:pt x="21223" y="113991"/>
                  </a:lnTo>
                  <a:lnTo>
                    <a:pt x="28394" y="122541"/>
                  </a:lnTo>
                  <a:lnTo>
                    <a:pt x="39520" y="127224"/>
                  </a:lnTo>
                  <a:lnTo>
                    <a:pt x="51960" y="130628"/>
                  </a:lnTo>
                  <a:lnTo>
                    <a:pt x="70726" y="143592"/>
                  </a:lnTo>
                  <a:lnTo>
                    <a:pt x="79059" y="149808"/>
                  </a:lnTo>
                  <a:lnTo>
                    <a:pt x="95187" y="157327"/>
                  </a:lnTo>
                  <a:lnTo>
                    <a:pt x="99178" y="160447"/>
                  </a:lnTo>
                  <a:lnTo>
                    <a:pt x="103610" y="167442"/>
                  </a:lnTo>
                  <a:lnTo>
                    <a:pt x="106456" y="182712"/>
                  </a:lnTo>
                  <a:lnTo>
                    <a:pt x="105366" y="185308"/>
                  </a:lnTo>
                  <a:lnTo>
                    <a:pt x="103318" y="187039"/>
                  </a:lnTo>
                  <a:lnTo>
                    <a:pt x="100628" y="188193"/>
                  </a:lnTo>
                  <a:lnTo>
                    <a:pt x="98836" y="191608"/>
                  </a:lnTo>
                  <a:lnTo>
                    <a:pt x="94989" y="207732"/>
                  </a:lnTo>
                  <a:lnTo>
                    <a:pt x="82508" y="225703"/>
                  </a:lnTo>
                  <a:lnTo>
                    <a:pt x="78818" y="229844"/>
                  </a:lnTo>
                  <a:lnTo>
                    <a:pt x="67663" y="234444"/>
                  </a:lnTo>
                  <a:lnTo>
                    <a:pt x="55208" y="237813"/>
                  </a:lnTo>
                  <a:lnTo>
                    <a:pt x="36433" y="247226"/>
                  </a:lnTo>
                  <a:lnTo>
                    <a:pt x="14300" y="249867"/>
                  </a:lnTo>
                  <a:lnTo>
                    <a:pt x="6295" y="243663"/>
                  </a:lnTo>
                  <a:lnTo>
                    <a:pt x="2798" y="23353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57"/>
            <p:cNvSpPr/>
            <p:nvPr>
              <p:custDataLst>
                <p:tags r:id="rId36"/>
              </p:custDataLst>
            </p:nvPr>
          </p:nvSpPr>
          <p:spPr>
            <a:xfrm>
              <a:off x="3512344" y="2071693"/>
              <a:ext cx="166688" cy="189423"/>
            </a:xfrm>
            <a:custGeom>
              <a:avLst/>
              <a:gdLst/>
              <a:ahLst/>
              <a:cxnLst/>
              <a:rect l="0" t="0" r="0" b="0"/>
              <a:pathLst>
                <a:path w="166688" h="189423">
                  <a:moveTo>
                    <a:pt x="0" y="166682"/>
                  </a:moveTo>
                  <a:lnTo>
                    <a:pt x="0" y="166682"/>
                  </a:lnTo>
                  <a:lnTo>
                    <a:pt x="16572" y="166682"/>
                  </a:lnTo>
                  <a:lnTo>
                    <a:pt x="24122" y="163154"/>
                  </a:lnTo>
                  <a:lnTo>
                    <a:pt x="75882" y="133471"/>
                  </a:lnTo>
                  <a:lnTo>
                    <a:pt x="121750" y="90799"/>
                  </a:lnTo>
                  <a:lnTo>
                    <a:pt x="149028" y="51791"/>
                  </a:lnTo>
                  <a:lnTo>
                    <a:pt x="154023" y="21694"/>
                  </a:lnTo>
                  <a:lnTo>
                    <a:pt x="154556" y="8482"/>
                  </a:lnTo>
                  <a:lnTo>
                    <a:pt x="153308" y="5653"/>
                  </a:lnTo>
                  <a:lnTo>
                    <a:pt x="151153" y="3766"/>
                  </a:lnTo>
                  <a:lnTo>
                    <a:pt x="145231" y="1671"/>
                  </a:lnTo>
                  <a:lnTo>
                    <a:pt x="96371" y="0"/>
                  </a:lnTo>
                  <a:lnTo>
                    <a:pt x="85605" y="3525"/>
                  </a:lnTo>
                  <a:lnTo>
                    <a:pt x="80883" y="6317"/>
                  </a:lnTo>
                  <a:lnTo>
                    <a:pt x="38259" y="59927"/>
                  </a:lnTo>
                  <a:lnTo>
                    <a:pt x="17532" y="99266"/>
                  </a:lnTo>
                  <a:lnTo>
                    <a:pt x="1874" y="156395"/>
                  </a:lnTo>
                  <a:lnTo>
                    <a:pt x="2572" y="161147"/>
                  </a:lnTo>
                  <a:lnTo>
                    <a:pt x="6876" y="169955"/>
                  </a:lnTo>
                  <a:lnTo>
                    <a:pt x="16736" y="182351"/>
                  </a:lnTo>
                  <a:lnTo>
                    <a:pt x="24195" y="186875"/>
                  </a:lnTo>
                  <a:lnTo>
                    <a:pt x="39359" y="189422"/>
                  </a:lnTo>
                  <a:lnTo>
                    <a:pt x="53212" y="188695"/>
                  </a:lnTo>
                  <a:lnTo>
                    <a:pt x="91494" y="173860"/>
                  </a:lnTo>
                  <a:lnTo>
                    <a:pt x="147112" y="141093"/>
                  </a:lnTo>
                  <a:lnTo>
                    <a:pt x="166687" y="1309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39"/>
          <p:cNvGrpSpPr/>
          <p:nvPr/>
        </p:nvGrpSpPr>
        <p:grpSpPr>
          <a:xfrm>
            <a:off x="6203155" y="1940943"/>
            <a:ext cx="904656" cy="571197"/>
            <a:chOff x="6203155" y="1940943"/>
            <a:chExt cx="904656" cy="571197"/>
          </a:xfrm>
        </p:grpSpPr>
        <p:sp>
          <p:nvSpPr>
            <p:cNvPr id="28" name="SMARTInkShape-258"/>
            <p:cNvSpPr/>
            <p:nvPr>
              <p:custDataLst>
                <p:tags r:id="rId21"/>
              </p:custDataLst>
            </p:nvPr>
          </p:nvSpPr>
          <p:spPr>
            <a:xfrm>
              <a:off x="6965204" y="1940943"/>
              <a:ext cx="142607" cy="237198"/>
            </a:xfrm>
            <a:custGeom>
              <a:avLst/>
              <a:gdLst/>
              <a:ahLst/>
              <a:cxnLst/>
              <a:rect l="0" t="0" r="0" b="0"/>
              <a:pathLst>
                <a:path w="142607" h="237198">
                  <a:moveTo>
                    <a:pt x="71390" y="11682"/>
                  </a:moveTo>
                  <a:lnTo>
                    <a:pt x="71390" y="11682"/>
                  </a:lnTo>
                  <a:lnTo>
                    <a:pt x="54818" y="11682"/>
                  </a:lnTo>
                  <a:lnTo>
                    <a:pt x="47267" y="15210"/>
                  </a:lnTo>
                  <a:lnTo>
                    <a:pt x="31641" y="28254"/>
                  </a:lnTo>
                  <a:lnTo>
                    <a:pt x="19777" y="45990"/>
                  </a:lnTo>
                  <a:lnTo>
                    <a:pt x="9373" y="96408"/>
                  </a:lnTo>
                  <a:lnTo>
                    <a:pt x="1192" y="153416"/>
                  </a:lnTo>
                  <a:lnTo>
                    <a:pt x="0" y="205254"/>
                  </a:lnTo>
                  <a:lnTo>
                    <a:pt x="3501" y="213690"/>
                  </a:lnTo>
                  <a:lnTo>
                    <a:pt x="8144" y="221849"/>
                  </a:lnTo>
                  <a:lnTo>
                    <a:pt x="10207" y="229884"/>
                  </a:lnTo>
                  <a:lnTo>
                    <a:pt x="12081" y="232557"/>
                  </a:lnTo>
                  <a:lnTo>
                    <a:pt x="14652" y="234338"/>
                  </a:lnTo>
                  <a:lnTo>
                    <a:pt x="21038" y="236317"/>
                  </a:lnTo>
                  <a:lnTo>
                    <a:pt x="28285" y="237197"/>
                  </a:lnTo>
                  <a:lnTo>
                    <a:pt x="35915" y="234060"/>
                  </a:lnTo>
                  <a:lnTo>
                    <a:pt x="75613" y="204678"/>
                  </a:lnTo>
                  <a:lnTo>
                    <a:pt x="97996" y="180822"/>
                  </a:lnTo>
                  <a:lnTo>
                    <a:pt x="110996" y="170199"/>
                  </a:lnTo>
                  <a:lnTo>
                    <a:pt x="134356" y="134160"/>
                  </a:lnTo>
                  <a:lnTo>
                    <a:pt x="140317" y="110737"/>
                  </a:lnTo>
                  <a:lnTo>
                    <a:pt x="142606" y="63262"/>
                  </a:lnTo>
                  <a:lnTo>
                    <a:pt x="136441" y="39459"/>
                  </a:lnTo>
                  <a:lnTo>
                    <a:pt x="122505" y="17218"/>
                  </a:lnTo>
                  <a:lnTo>
                    <a:pt x="114834" y="8410"/>
                  </a:lnTo>
                  <a:lnTo>
                    <a:pt x="107014" y="3613"/>
                  </a:lnTo>
                  <a:lnTo>
                    <a:pt x="85642" y="0"/>
                  </a:lnTo>
                  <a:lnTo>
                    <a:pt x="59484" y="116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59"/>
            <p:cNvSpPr/>
            <p:nvPr>
              <p:custDataLst>
                <p:tags r:id="rId22"/>
              </p:custDataLst>
            </p:nvPr>
          </p:nvSpPr>
          <p:spPr>
            <a:xfrm>
              <a:off x="6715125" y="1988344"/>
              <a:ext cx="130970" cy="464344"/>
            </a:xfrm>
            <a:custGeom>
              <a:avLst/>
              <a:gdLst/>
              <a:ahLst/>
              <a:cxnLst/>
              <a:rect l="0" t="0" r="0" b="0"/>
              <a:pathLst>
                <a:path w="130970" h="464344">
                  <a:moveTo>
                    <a:pt x="0" y="0"/>
                  </a:moveTo>
                  <a:lnTo>
                    <a:pt x="0" y="0"/>
                  </a:lnTo>
                  <a:lnTo>
                    <a:pt x="0" y="52289"/>
                  </a:lnTo>
                  <a:lnTo>
                    <a:pt x="3527" y="84726"/>
                  </a:lnTo>
                  <a:lnTo>
                    <a:pt x="14698" y="141951"/>
                  </a:lnTo>
                  <a:lnTo>
                    <a:pt x="24639" y="162886"/>
                  </a:lnTo>
                  <a:lnTo>
                    <a:pt x="30794" y="172935"/>
                  </a:lnTo>
                  <a:lnTo>
                    <a:pt x="35582" y="186030"/>
                  </a:lnTo>
                  <a:lnTo>
                    <a:pt x="47078" y="201689"/>
                  </a:lnTo>
                  <a:lnTo>
                    <a:pt x="75598" y="174400"/>
                  </a:lnTo>
                  <a:lnTo>
                    <a:pt x="79901" y="163059"/>
                  </a:lnTo>
                  <a:lnTo>
                    <a:pt x="88984" y="134221"/>
                  </a:lnTo>
                  <a:lnTo>
                    <a:pt x="113868" y="79333"/>
                  </a:lnTo>
                  <a:lnTo>
                    <a:pt x="129111" y="22193"/>
                  </a:lnTo>
                  <a:lnTo>
                    <a:pt x="130954" y="11985"/>
                  </a:lnTo>
                  <a:lnTo>
                    <a:pt x="130969" y="68227"/>
                  </a:lnTo>
                  <a:lnTo>
                    <a:pt x="121545" y="123735"/>
                  </a:lnTo>
                  <a:lnTo>
                    <a:pt x="119797" y="168072"/>
                  </a:lnTo>
                  <a:lnTo>
                    <a:pt x="119207" y="224140"/>
                  </a:lnTo>
                  <a:lnTo>
                    <a:pt x="119091" y="281616"/>
                  </a:lnTo>
                  <a:lnTo>
                    <a:pt x="119068" y="332558"/>
                  </a:lnTo>
                  <a:lnTo>
                    <a:pt x="119063" y="391789"/>
                  </a:lnTo>
                  <a:lnTo>
                    <a:pt x="119063" y="442082"/>
                  </a:lnTo>
                  <a:lnTo>
                    <a:pt x="122589" y="451363"/>
                  </a:lnTo>
                  <a:lnTo>
                    <a:pt x="130969" y="4643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60"/>
            <p:cNvSpPr/>
            <p:nvPr>
              <p:custDataLst>
                <p:tags r:id="rId23"/>
              </p:custDataLst>
            </p:nvPr>
          </p:nvSpPr>
          <p:spPr>
            <a:xfrm>
              <a:off x="6203155" y="1976650"/>
              <a:ext cx="172585" cy="535490"/>
            </a:xfrm>
            <a:custGeom>
              <a:avLst/>
              <a:gdLst/>
              <a:ahLst/>
              <a:cxnLst/>
              <a:rect l="0" t="0" r="0" b="0"/>
              <a:pathLst>
                <a:path w="172585" h="535490">
                  <a:moveTo>
                    <a:pt x="0" y="23600"/>
                  </a:moveTo>
                  <a:lnTo>
                    <a:pt x="0" y="23600"/>
                  </a:lnTo>
                  <a:lnTo>
                    <a:pt x="0" y="79920"/>
                  </a:lnTo>
                  <a:lnTo>
                    <a:pt x="10252" y="137105"/>
                  </a:lnTo>
                  <a:lnTo>
                    <a:pt x="23936" y="184658"/>
                  </a:lnTo>
                  <a:lnTo>
                    <a:pt x="33907" y="199623"/>
                  </a:lnTo>
                  <a:lnTo>
                    <a:pt x="38442" y="201051"/>
                  </a:lnTo>
                  <a:lnTo>
                    <a:pt x="52133" y="201968"/>
                  </a:lnTo>
                  <a:lnTo>
                    <a:pt x="59771" y="198566"/>
                  </a:lnTo>
                  <a:lnTo>
                    <a:pt x="63661" y="195806"/>
                  </a:lnTo>
                  <a:lnTo>
                    <a:pt x="67981" y="189213"/>
                  </a:lnTo>
                  <a:lnTo>
                    <a:pt x="69133" y="185602"/>
                  </a:lnTo>
                  <a:lnTo>
                    <a:pt x="77471" y="178063"/>
                  </a:lnTo>
                  <a:lnTo>
                    <a:pt x="88670" y="168979"/>
                  </a:lnTo>
                  <a:lnTo>
                    <a:pt x="122931" y="110700"/>
                  </a:lnTo>
                  <a:lnTo>
                    <a:pt x="146835" y="53017"/>
                  </a:lnTo>
                  <a:lnTo>
                    <a:pt x="157263" y="24861"/>
                  </a:lnTo>
                  <a:lnTo>
                    <a:pt x="162499" y="16223"/>
                  </a:lnTo>
                  <a:lnTo>
                    <a:pt x="166640" y="0"/>
                  </a:lnTo>
                  <a:lnTo>
                    <a:pt x="166687" y="51838"/>
                  </a:lnTo>
                  <a:lnTo>
                    <a:pt x="172584" y="107526"/>
                  </a:lnTo>
                  <a:lnTo>
                    <a:pt x="167853" y="161004"/>
                  </a:lnTo>
                  <a:lnTo>
                    <a:pt x="167034" y="206893"/>
                  </a:lnTo>
                  <a:lnTo>
                    <a:pt x="166790" y="254004"/>
                  </a:lnTo>
                  <a:lnTo>
                    <a:pt x="160398" y="301476"/>
                  </a:lnTo>
                  <a:lnTo>
                    <a:pt x="156446" y="349056"/>
                  </a:lnTo>
                  <a:lnTo>
                    <a:pt x="155110" y="403036"/>
                  </a:lnTo>
                  <a:lnTo>
                    <a:pt x="154826" y="457605"/>
                  </a:lnTo>
                  <a:lnTo>
                    <a:pt x="154784" y="514252"/>
                  </a:lnTo>
                  <a:lnTo>
                    <a:pt x="154782" y="535489"/>
                  </a:lnTo>
                  <a:lnTo>
                    <a:pt x="166688" y="5236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40"/>
          <p:cNvGrpSpPr/>
          <p:nvPr/>
        </p:nvGrpSpPr>
        <p:grpSpPr>
          <a:xfrm>
            <a:off x="7417594" y="1857375"/>
            <a:ext cx="1779316" cy="440532"/>
            <a:chOff x="7417594" y="1857375"/>
            <a:chExt cx="1779316" cy="440532"/>
          </a:xfrm>
        </p:grpSpPr>
        <p:sp>
          <p:nvSpPr>
            <p:cNvPr id="32" name="SMARTInkShape-261"/>
            <p:cNvSpPr/>
            <p:nvPr>
              <p:custDataLst>
                <p:tags r:id="rId9"/>
              </p:custDataLst>
            </p:nvPr>
          </p:nvSpPr>
          <p:spPr>
            <a:xfrm>
              <a:off x="9072562" y="2000250"/>
              <a:ext cx="124348" cy="260064"/>
            </a:xfrm>
            <a:custGeom>
              <a:avLst/>
              <a:gdLst/>
              <a:ahLst/>
              <a:cxnLst/>
              <a:rect l="0" t="0" r="0" b="0"/>
              <a:pathLst>
                <a:path w="124348" h="260064">
                  <a:moveTo>
                    <a:pt x="47625" y="0"/>
                  </a:moveTo>
                  <a:lnTo>
                    <a:pt x="47625" y="0"/>
                  </a:lnTo>
                  <a:lnTo>
                    <a:pt x="37374" y="0"/>
                  </a:lnTo>
                  <a:lnTo>
                    <a:pt x="25613" y="10251"/>
                  </a:lnTo>
                  <a:lnTo>
                    <a:pt x="24346" y="17737"/>
                  </a:lnTo>
                  <a:lnTo>
                    <a:pt x="27578" y="24639"/>
                  </a:lnTo>
                  <a:lnTo>
                    <a:pt x="32101" y="32117"/>
                  </a:lnTo>
                  <a:lnTo>
                    <a:pt x="35969" y="43765"/>
                  </a:lnTo>
                  <a:lnTo>
                    <a:pt x="41562" y="51642"/>
                  </a:lnTo>
                  <a:lnTo>
                    <a:pt x="90987" y="92605"/>
                  </a:lnTo>
                  <a:lnTo>
                    <a:pt x="123020" y="134447"/>
                  </a:lnTo>
                  <a:lnTo>
                    <a:pt x="124347" y="138579"/>
                  </a:lnTo>
                  <a:lnTo>
                    <a:pt x="123908" y="142657"/>
                  </a:lnTo>
                  <a:lnTo>
                    <a:pt x="121216" y="152038"/>
                  </a:lnTo>
                  <a:lnTo>
                    <a:pt x="118378" y="170873"/>
                  </a:lnTo>
                  <a:lnTo>
                    <a:pt x="109747" y="185419"/>
                  </a:lnTo>
                  <a:lnTo>
                    <a:pt x="56037" y="241590"/>
                  </a:lnTo>
                  <a:lnTo>
                    <a:pt x="44309" y="246280"/>
                  </a:lnTo>
                  <a:lnTo>
                    <a:pt x="31599" y="249687"/>
                  </a:lnTo>
                  <a:lnTo>
                    <a:pt x="12660" y="259125"/>
                  </a:lnTo>
                  <a:lnTo>
                    <a:pt x="8440" y="260063"/>
                  </a:lnTo>
                  <a:lnTo>
                    <a:pt x="5627" y="259365"/>
                  </a:lnTo>
                  <a:lnTo>
                    <a:pt x="3751" y="257577"/>
                  </a:lnTo>
                  <a:lnTo>
                    <a:pt x="741" y="251521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62"/>
            <p:cNvSpPr/>
            <p:nvPr>
              <p:custDataLst>
                <p:tags r:id="rId10"/>
              </p:custDataLst>
            </p:nvPr>
          </p:nvSpPr>
          <p:spPr>
            <a:xfrm>
              <a:off x="8882062" y="2024273"/>
              <a:ext cx="93390" cy="196214"/>
            </a:xfrm>
            <a:custGeom>
              <a:avLst/>
              <a:gdLst/>
              <a:ahLst/>
              <a:cxnLst/>
              <a:rect l="0" t="0" r="0" b="0"/>
              <a:pathLst>
                <a:path w="93390" h="196214">
                  <a:moveTo>
                    <a:pt x="23812" y="47414"/>
                  </a:moveTo>
                  <a:lnTo>
                    <a:pt x="23812" y="47414"/>
                  </a:lnTo>
                  <a:lnTo>
                    <a:pt x="17492" y="47414"/>
                  </a:lnTo>
                  <a:lnTo>
                    <a:pt x="15631" y="48737"/>
                  </a:lnTo>
                  <a:lnTo>
                    <a:pt x="14390" y="50942"/>
                  </a:lnTo>
                  <a:lnTo>
                    <a:pt x="1800" y="98295"/>
                  </a:lnTo>
                  <a:lnTo>
                    <a:pt x="159" y="150191"/>
                  </a:lnTo>
                  <a:lnTo>
                    <a:pt x="6368" y="174293"/>
                  </a:lnTo>
                  <a:lnTo>
                    <a:pt x="9536" y="179625"/>
                  </a:lnTo>
                  <a:lnTo>
                    <a:pt x="27992" y="195206"/>
                  </a:lnTo>
                  <a:lnTo>
                    <a:pt x="31890" y="196213"/>
                  </a:lnTo>
                  <a:lnTo>
                    <a:pt x="35812" y="195561"/>
                  </a:lnTo>
                  <a:lnTo>
                    <a:pt x="43698" y="192632"/>
                  </a:lnTo>
                  <a:lnTo>
                    <a:pt x="51612" y="191331"/>
                  </a:lnTo>
                  <a:lnTo>
                    <a:pt x="59540" y="183697"/>
                  </a:lnTo>
                  <a:lnTo>
                    <a:pt x="78053" y="157916"/>
                  </a:lnTo>
                  <a:lnTo>
                    <a:pt x="85827" y="133379"/>
                  </a:lnTo>
                  <a:lnTo>
                    <a:pt x="88968" y="128537"/>
                  </a:lnTo>
                  <a:lnTo>
                    <a:pt x="93389" y="109080"/>
                  </a:lnTo>
                  <a:lnTo>
                    <a:pt x="83016" y="63427"/>
                  </a:lnTo>
                  <a:lnTo>
                    <a:pt x="70588" y="38279"/>
                  </a:lnTo>
                  <a:lnTo>
                    <a:pt x="43606" y="7889"/>
                  </a:lnTo>
                  <a:lnTo>
                    <a:pt x="35697" y="3389"/>
                  </a:lnTo>
                  <a:lnTo>
                    <a:pt x="14258" y="0"/>
                  </a:lnTo>
                  <a:lnTo>
                    <a:pt x="0" y="116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63"/>
            <p:cNvSpPr/>
            <p:nvPr>
              <p:custDataLst>
                <p:tags r:id="rId11"/>
              </p:custDataLst>
            </p:nvPr>
          </p:nvSpPr>
          <p:spPr>
            <a:xfrm>
              <a:off x="8524874" y="2015191"/>
              <a:ext cx="333376" cy="220772"/>
            </a:xfrm>
            <a:custGeom>
              <a:avLst/>
              <a:gdLst/>
              <a:ahLst/>
              <a:cxnLst/>
              <a:rect l="0" t="0" r="0" b="0"/>
              <a:pathLst>
                <a:path w="333376" h="220772">
                  <a:moveTo>
                    <a:pt x="0" y="32684"/>
                  </a:moveTo>
                  <a:lnTo>
                    <a:pt x="0" y="32684"/>
                  </a:lnTo>
                  <a:lnTo>
                    <a:pt x="0" y="61016"/>
                  </a:lnTo>
                  <a:lnTo>
                    <a:pt x="14699" y="116359"/>
                  </a:lnTo>
                  <a:lnTo>
                    <a:pt x="39852" y="171610"/>
                  </a:lnTo>
                  <a:lnTo>
                    <a:pt x="56025" y="198329"/>
                  </a:lnTo>
                  <a:lnTo>
                    <a:pt x="59297" y="206845"/>
                  </a:lnTo>
                  <a:lnTo>
                    <a:pt x="69577" y="220771"/>
                  </a:lnTo>
                  <a:lnTo>
                    <a:pt x="70197" y="220252"/>
                  </a:lnTo>
                  <a:lnTo>
                    <a:pt x="71274" y="206400"/>
                  </a:lnTo>
                  <a:lnTo>
                    <a:pt x="71435" y="154995"/>
                  </a:lnTo>
                  <a:lnTo>
                    <a:pt x="84390" y="106509"/>
                  </a:lnTo>
                  <a:lnTo>
                    <a:pt x="92032" y="81016"/>
                  </a:lnTo>
                  <a:lnTo>
                    <a:pt x="93105" y="72843"/>
                  </a:lnTo>
                  <a:lnTo>
                    <a:pt x="101352" y="56706"/>
                  </a:lnTo>
                  <a:lnTo>
                    <a:pt x="113817" y="36274"/>
                  </a:lnTo>
                  <a:lnTo>
                    <a:pt x="115564" y="31108"/>
                  </a:lnTo>
                  <a:lnTo>
                    <a:pt x="118053" y="27665"/>
                  </a:lnTo>
                  <a:lnTo>
                    <a:pt x="124347" y="23838"/>
                  </a:lnTo>
                  <a:lnTo>
                    <a:pt x="127877" y="24141"/>
                  </a:lnTo>
                  <a:lnTo>
                    <a:pt x="135328" y="28005"/>
                  </a:lnTo>
                  <a:lnTo>
                    <a:pt x="146959" y="37618"/>
                  </a:lnTo>
                  <a:lnTo>
                    <a:pt x="151305" y="45019"/>
                  </a:lnTo>
                  <a:lnTo>
                    <a:pt x="166771" y="87160"/>
                  </a:lnTo>
                  <a:lnTo>
                    <a:pt x="174504" y="101153"/>
                  </a:lnTo>
                  <a:lnTo>
                    <a:pt x="178705" y="120146"/>
                  </a:lnTo>
                  <a:lnTo>
                    <a:pt x="189290" y="139259"/>
                  </a:lnTo>
                  <a:lnTo>
                    <a:pt x="190142" y="146136"/>
                  </a:lnTo>
                  <a:lnTo>
                    <a:pt x="190341" y="143520"/>
                  </a:lnTo>
                  <a:lnTo>
                    <a:pt x="199904" y="127373"/>
                  </a:lnTo>
                  <a:lnTo>
                    <a:pt x="208232" y="105627"/>
                  </a:lnTo>
                  <a:lnTo>
                    <a:pt x="242143" y="48005"/>
                  </a:lnTo>
                  <a:lnTo>
                    <a:pt x="260077" y="0"/>
                  </a:lnTo>
                  <a:lnTo>
                    <a:pt x="262021" y="311"/>
                  </a:lnTo>
                  <a:lnTo>
                    <a:pt x="267706" y="4185"/>
                  </a:lnTo>
                  <a:lnTo>
                    <a:pt x="271116" y="10316"/>
                  </a:lnTo>
                  <a:lnTo>
                    <a:pt x="283243" y="69169"/>
                  </a:lnTo>
                  <a:lnTo>
                    <a:pt x="305723" y="127898"/>
                  </a:lnTo>
                  <a:lnTo>
                    <a:pt x="317967" y="162861"/>
                  </a:lnTo>
                  <a:lnTo>
                    <a:pt x="320777" y="182605"/>
                  </a:lnTo>
                  <a:lnTo>
                    <a:pt x="333375" y="1993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64"/>
            <p:cNvSpPr/>
            <p:nvPr>
              <p:custDataLst>
                <p:tags r:id="rId12"/>
              </p:custDataLst>
            </p:nvPr>
          </p:nvSpPr>
          <p:spPr>
            <a:xfrm>
              <a:off x="8346374" y="1988344"/>
              <a:ext cx="154689" cy="261938"/>
            </a:xfrm>
            <a:custGeom>
              <a:avLst/>
              <a:gdLst/>
              <a:ahLst/>
              <a:cxnLst/>
              <a:rect l="0" t="0" r="0" b="0"/>
              <a:pathLst>
                <a:path w="154689" h="261938">
                  <a:moveTo>
                    <a:pt x="71344" y="0"/>
                  </a:moveTo>
                  <a:lnTo>
                    <a:pt x="71344" y="0"/>
                  </a:lnTo>
                  <a:lnTo>
                    <a:pt x="61093" y="10251"/>
                  </a:lnTo>
                  <a:lnTo>
                    <a:pt x="32760" y="28332"/>
                  </a:lnTo>
                  <a:lnTo>
                    <a:pt x="20078" y="46171"/>
                  </a:lnTo>
                  <a:lnTo>
                    <a:pt x="5263" y="85408"/>
                  </a:lnTo>
                  <a:lnTo>
                    <a:pt x="613" y="143146"/>
                  </a:lnTo>
                  <a:lnTo>
                    <a:pt x="0" y="198914"/>
                  </a:lnTo>
                  <a:lnTo>
                    <a:pt x="1271" y="215406"/>
                  </a:lnTo>
                  <a:lnTo>
                    <a:pt x="6246" y="227146"/>
                  </a:lnTo>
                  <a:lnTo>
                    <a:pt x="16485" y="241192"/>
                  </a:lnTo>
                  <a:lnTo>
                    <a:pt x="24032" y="246103"/>
                  </a:lnTo>
                  <a:lnTo>
                    <a:pt x="27896" y="247412"/>
                  </a:lnTo>
                  <a:lnTo>
                    <a:pt x="31796" y="246962"/>
                  </a:lnTo>
                  <a:lnTo>
                    <a:pt x="39657" y="242934"/>
                  </a:lnTo>
                  <a:lnTo>
                    <a:pt x="63412" y="221975"/>
                  </a:lnTo>
                  <a:lnTo>
                    <a:pt x="79283" y="195492"/>
                  </a:lnTo>
                  <a:lnTo>
                    <a:pt x="91630" y="156943"/>
                  </a:lnTo>
                  <a:lnTo>
                    <a:pt x="97640" y="131609"/>
                  </a:lnTo>
                  <a:lnTo>
                    <a:pt x="104271" y="107346"/>
                  </a:lnTo>
                  <a:lnTo>
                    <a:pt x="106899" y="51604"/>
                  </a:lnTo>
                  <a:lnTo>
                    <a:pt x="107060" y="24716"/>
                  </a:lnTo>
                  <a:lnTo>
                    <a:pt x="107063" y="74716"/>
                  </a:lnTo>
                  <a:lnTo>
                    <a:pt x="115245" y="127893"/>
                  </a:lnTo>
                  <a:lnTo>
                    <a:pt x="121761" y="177986"/>
                  </a:lnTo>
                  <a:lnTo>
                    <a:pt x="135396" y="219778"/>
                  </a:lnTo>
                  <a:lnTo>
                    <a:pt x="153152" y="249177"/>
                  </a:lnTo>
                  <a:lnTo>
                    <a:pt x="154688" y="2619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65"/>
            <p:cNvSpPr/>
            <p:nvPr>
              <p:custDataLst>
                <p:tags r:id="rId13"/>
              </p:custDataLst>
            </p:nvPr>
          </p:nvSpPr>
          <p:spPr>
            <a:xfrm>
              <a:off x="8143874" y="2047875"/>
              <a:ext cx="130970" cy="23813"/>
            </a:xfrm>
            <a:custGeom>
              <a:avLst/>
              <a:gdLst/>
              <a:ahLst/>
              <a:cxnLst/>
              <a:rect l="0" t="0" r="0" b="0"/>
              <a:pathLst>
                <a:path w="130970" h="23813">
                  <a:moveTo>
                    <a:pt x="0" y="23812"/>
                  </a:moveTo>
                  <a:lnTo>
                    <a:pt x="0" y="23812"/>
                  </a:lnTo>
                  <a:lnTo>
                    <a:pt x="41393" y="22490"/>
                  </a:lnTo>
                  <a:lnTo>
                    <a:pt x="100865" y="12396"/>
                  </a:lnTo>
                  <a:lnTo>
                    <a:pt x="13096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66"/>
            <p:cNvSpPr/>
            <p:nvPr>
              <p:custDataLst>
                <p:tags r:id="rId14"/>
              </p:custDataLst>
            </p:nvPr>
          </p:nvSpPr>
          <p:spPr>
            <a:xfrm>
              <a:off x="8227238" y="1857375"/>
              <a:ext cx="57167" cy="428626"/>
            </a:xfrm>
            <a:custGeom>
              <a:avLst/>
              <a:gdLst/>
              <a:ahLst/>
              <a:cxnLst/>
              <a:rect l="0" t="0" r="0" b="0"/>
              <a:pathLst>
                <a:path w="57167" h="428626">
                  <a:moveTo>
                    <a:pt x="11886" y="0"/>
                  </a:moveTo>
                  <a:lnTo>
                    <a:pt x="11886" y="0"/>
                  </a:lnTo>
                  <a:lnTo>
                    <a:pt x="5566" y="0"/>
                  </a:lnTo>
                  <a:lnTo>
                    <a:pt x="3705" y="1323"/>
                  </a:lnTo>
                  <a:lnTo>
                    <a:pt x="2464" y="3528"/>
                  </a:lnTo>
                  <a:lnTo>
                    <a:pt x="716" y="16479"/>
                  </a:lnTo>
                  <a:lnTo>
                    <a:pt x="78" y="63024"/>
                  </a:lnTo>
                  <a:lnTo>
                    <a:pt x="0" y="120536"/>
                  </a:lnTo>
                  <a:lnTo>
                    <a:pt x="3515" y="170652"/>
                  </a:lnTo>
                  <a:lnTo>
                    <a:pt x="12933" y="223866"/>
                  </a:lnTo>
                  <a:lnTo>
                    <a:pt x="24103" y="273147"/>
                  </a:lnTo>
                  <a:lnTo>
                    <a:pt x="39729" y="330885"/>
                  </a:lnTo>
                  <a:lnTo>
                    <a:pt x="55992" y="385523"/>
                  </a:lnTo>
                  <a:lnTo>
                    <a:pt x="57166" y="391953"/>
                  </a:lnTo>
                  <a:lnTo>
                    <a:pt x="56625" y="397562"/>
                  </a:lnTo>
                  <a:lnTo>
                    <a:pt x="48249" y="419009"/>
                  </a:lnTo>
                  <a:lnTo>
                    <a:pt x="47605" y="428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67"/>
            <p:cNvSpPr/>
            <p:nvPr>
              <p:custDataLst>
                <p:tags r:id="rId15"/>
              </p:custDataLst>
            </p:nvPr>
          </p:nvSpPr>
          <p:spPr>
            <a:xfrm>
              <a:off x="8036718" y="1893094"/>
              <a:ext cx="47626" cy="1"/>
            </a:xfrm>
            <a:custGeom>
              <a:avLst/>
              <a:gdLst/>
              <a:ahLst/>
              <a:cxnLst/>
              <a:rect l="0" t="0" r="0" b="0"/>
              <a:pathLst>
                <a:path w="47626" h="1">
                  <a:moveTo>
                    <a:pt x="0" y="0"/>
                  </a:moveTo>
                  <a:lnTo>
                    <a:pt x="0" y="0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68"/>
            <p:cNvSpPr/>
            <p:nvPr>
              <p:custDataLst>
                <p:tags r:id="rId16"/>
              </p:custDataLst>
            </p:nvPr>
          </p:nvSpPr>
          <p:spPr>
            <a:xfrm>
              <a:off x="8012926" y="2083594"/>
              <a:ext cx="35699" cy="214313"/>
            </a:xfrm>
            <a:custGeom>
              <a:avLst/>
              <a:gdLst/>
              <a:ahLst/>
              <a:cxnLst/>
              <a:rect l="0" t="0" r="0" b="0"/>
              <a:pathLst>
                <a:path w="35699" h="214313">
                  <a:moveTo>
                    <a:pt x="11886" y="0"/>
                  </a:moveTo>
                  <a:lnTo>
                    <a:pt x="11886" y="0"/>
                  </a:lnTo>
                  <a:lnTo>
                    <a:pt x="1635" y="0"/>
                  </a:lnTo>
                  <a:lnTo>
                    <a:pt x="1084" y="1323"/>
                  </a:lnTo>
                  <a:lnTo>
                    <a:pt x="0" y="58185"/>
                  </a:lnTo>
                  <a:lnTo>
                    <a:pt x="1305" y="108546"/>
                  </a:lnTo>
                  <a:lnTo>
                    <a:pt x="16552" y="160550"/>
                  </a:lnTo>
                  <a:lnTo>
                    <a:pt x="24691" y="200466"/>
                  </a:lnTo>
                  <a:lnTo>
                    <a:pt x="35698" y="2143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69"/>
            <p:cNvSpPr/>
            <p:nvPr>
              <p:custDataLst>
                <p:tags r:id="rId17"/>
              </p:custDataLst>
            </p:nvPr>
          </p:nvSpPr>
          <p:spPr>
            <a:xfrm>
              <a:off x="7777127" y="2024062"/>
              <a:ext cx="116020" cy="273148"/>
            </a:xfrm>
            <a:custGeom>
              <a:avLst/>
              <a:gdLst/>
              <a:ahLst/>
              <a:cxnLst/>
              <a:rect l="0" t="0" r="0" b="0"/>
              <a:pathLst>
                <a:path w="116020" h="273148">
                  <a:moveTo>
                    <a:pt x="57185" y="0"/>
                  </a:moveTo>
                  <a:lnTo>
                    <a:pt x="57185" y="0"/>
                  </a:lnTo>
                  <a:lnTo>
                    <a:pt x="50865" y="0"/>
                  </a:lnTo>
                  <a:lnTo>
                    <a:pt x="44234" y="3528"/>
                  </a:lnTo>
                  <a:lnTo>
                    <a:pt x="29197" y="16572"/>
                  </a:lnTo>
                  <a:lnTo>
                    <a:pt x="2932" y="54500"/>
                  </a:lnTo>
                  <a:lnTo>
                    <a:pt x="0" y="63028"/>
                  </a:lnTo>
                  <a:lnTo>
                    <a:pt x="2225" y="74756"/>
                  </a:lnTo>
                  <a:lnTo>
                    <a:pt x="10915" y="92706"/>
                  </a:lnTo>
                  <a:lnTo>
                    <a:pt x="61161" y="146831"/>
                  </a:lnTo>
                  <a:lnTo>
                    <a:pt x="69094" y="151248"/>
                  </a:lnTo>
                  <a:lnTo>
                    <a:pt x="77030" y="154534"/>
                  </a:lnTo>
                  <a:lnTo>
                    <a:pt x="88936" y="162499"/>
                  </a:lnTo>
                  <a:lnTo>
                    <a:pt x="100842" y="166769"/>
                  </a:lnTo>
                  <a:lnTo>
                    <a:pt x="108778" y="172457"/>
                  </a:lnTo>
                  <a:lnTo>
                    <a:pt x="113189" y="179394"/>
                  </a:lnTo>
                  <a:lnTo>
                    <a:pt x="116019" y="194627"/>
                  </a:lnTo>
                  <a:lnTo>
                    <a:pt x="112879" y="202477"/>
                  </a:lnTo>
                  <a:lnTo>
                    <a:pt x="108396" y="210375"/>
                  </a:lnTo>
                  <a:lnTo>
                    <a:pt x="104549" y="222260"/>
                  </a:lnTo>
                  <a:lnTo>
                    <a:pt x="59523" y="271492"/>
                  </a:lnTo>
                  <a:lnTo>
                    <a:pt x="54697" y="272799"/>
                  </a:lnTo>
                  <a:lnTo>
                    <a:pt x="51557" y="273147"/>
                  </a:lnTo>
                  <a:lnTo>
                    <a:pt x="49464" y="272057"/>
                  </a:lnTo>
                  <a:lnTo>
                    <a:pt x="48069" y="270007"/>
                  </a:lnTo>
                  <a:lnTo>
                    <a:pt x="47139" y="267317"/>
                  </a:lnTo>
                  <a:lnTo>
                    <a:pt x="36101" y="249695"/>
                  </a:lnTo>
                  <a:lnTo>
                    <a:pt x="33372" y="214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70"/>
            <p:cNvSpPr/>
            <p:nvPr>
              <p:custDataLst>
                <p:tags r:id="rId18"/>
              </p:custDataLst>
            </p:nvPr>
          </p:nvSpPr>
          <p:spPr>
            <a:xfrm>
              <a:off x="7691582" y="1916949"/>
              <a:ext cx="23668" cy="23771"/>
            </a:xfrm>
            <a:custGeom>
              <a:avLst/>
              <a:gdLst/>
              <a:ahLst/>
              <a:cxnLst/>
              <a:rect l="0" t="0" r="0" b="0"/>
              <a:pathLst>
                <a:path w="23668" h="23771">
                  <a:moveTo>
                    <a:pt x="11761" y="11863"/>
                  </a:moveTo>
                  <a:lnTo>
                    <a:pt x="11761" y="11863"/>
                  </a:lnTo>
                  <a:lnTo>
                    <a:pt x="11761" y="5543"/>
                  </a:lnTo>
                  <a:lnTo>
                    <a:pt x="10439" y="3681"/>
                  </a:lnTo>
                  <a:lnTo>
                    <a:pt x="8234" y="2439"/>
                  </a:lnTo>
                  <a:lnTo>
                    <a:pt x="0" y="0"/>
                  </a:lnTo>
                  <a:lnTo>
                    <a:pt x="23667" y="237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71"/>
            <p:cNvSpPr/>
            <p:nvPr>
              <p:custDataLst>
                <p:tags r:id="rId19"/>
              </p:custDataLst>
            </p:nvPr>
          </p:nvSpPr>
          <p:spPr>
            <a:xfrm>
              <a:off x="7667770" y="2000250"/>
              <a:ext cx="47480" cy="226220"/>
            </a:xfrm>
            <a:custGeom>
              <a:avLst/>
              <a:gdLst/>
              <a:ahLst/>
              <a:cxnLst/>
              <a:rect l="0" t="0" r="0" b="0"/>
              <a:pathLst>
                <a:path w="47480" h="226220">
                  <a:moveTo>
                    <a:pt x="11760" y="0"/>
                  </a:moveTo>
                  <a:lnTo>
                    <a:pt x="11760" y="0"/>
                  </a:lnTo>
                  <a:lnTo>
                    <a:pt x="5441" y="6321"/>
                  </a:lnTo>
                  <a:lnTo>
                    <a:pt x="2338" y="12952"/>
                  </a:lnTo>
                  <a:lnTo>
                    <a:pt x="0" y="56320"/>
                  </a:lnTo>
                  <a:lnTo>
                    <a:pt x="9297" y="108301"/>
                  </a:lnTo>
                  <a:lnTo>
                    <a:pt x="17595" y="155007"/>
                  </a:lnTo>
                  <a:lnTo>
                    <a:pt x="47479" y="2262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72"/>
            <p:cNvSpPr/>
            <p:nvPr>
              <p:custDataLst>
                <p:tags r:id="rId20"/>
              </p:custDataLst>
            </p:nvPr>
          </p:nvSpPr>
          <p:spPr>
            <a:xfrm>
              <a:off x="7417594" y="1952625"/>
              <a:ext cx="178594" cy="271921"/>
            </a:xfrm>
            <a:custGeom>
              <a:avLst/>
              <a:gdLst/>
              <a:ahLst/>
              <a:cxnLst/>
              <a:rect l="0" t="0" r="0" b="0"/>
              <a:pathLst>
                <a:path w="178594" h="271921">
                  <a:moveTo>
                    <a:pt x="0" y="83344"/>
                  </a:moveTo>
                  <a:lnTo>
                    <a:pt x="0" y="83344"/>
                  </a:lnTo>
                  <a:lnTo>
                    <a:pt x="0" y="137869"/>
                  </a:lnTo>
                  <a:lnTo>
                    <a:pt x="1322" y="167409"/>
                  </a:lnTo>
                  <a:lnTo>
                    <a:pt x="11170" y="226029"/>
                  </a:lnTo>
                  <a:lnTo>
                    <a:pt x="11760" y="251611"/>
                  </a:lnTo>
                  <a:lnTo>
                    <a:pt x="13132" y="255053"/>
                  </a:lnTo>
                  <a:lnTo>
                    <a:pt x="15369" y="257348"/>
                  </a:lnTo>
                  <a:lnTo>
                    <a:pt x="18184" y="258878"/>
                  </a:lnTo>
                  <a:lnTo>
                    <a:pt x="20060" y="261220"/>
                  </a:lnTo>
                  <a:lnTo>
                    <a:pt x="23318" y="271920"/>
                  </a:lnTo>
                  <a:lnTo>
                    <a:pt x="24805" y="271238"/>
                  </a:lnTo>
                  <a:lnTo>
                    <a:pt x="34020" y="263424"/>
                  </a:lnTo>
                  <a:lnTo>
                    <a:pt x="63661" y="209932"/>
                  </a:lnTo>
                  <a:lnTo>
                    <a:pt x="87325" y="152742"/>
                  </a:lnTo>
                  <a:lnTo>
                    <a:pt x="111126" y="93416"/>
                  </a:lnTo>
                  <a:lnTo>
                    <a:pt x="134936" y="40224"/>
                  </a:lnTo>
                  <a:lnTo>
                    <a:pt x="164335" y="2572"/>
                  </a:lnTo>
                  <a:lnTo>
                    <a:pt x="169170" y="1143"/>
                  </a:lnTo>
                  <a:lnTo>
                    <a:pt x="17859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41"/>
          <p:cNvGrpSpPr/>
          <p:nvPr/>
        </p:nvGrpSpPr>
        <p:grpSpPr>
          <a:xfrm>
            <a:off x="9536905" y="1750219"/>
            <a:ext cx="2095501" cy="581501"/>
            <a:chOff x="9536905" y="1750219"/>
            <a:chExt cx="2095501" cy="581501"/>
          </a:xfrm>
        </p:grpSpPr>
        <p:sp>
          <p:nvSpPr>
            <p:cNvPr id="45" name="SMARTInkShape-273"/>
            <p:cNvSpPr/>
            <p:nvPr>
              <p:custDataLst>
                <p:tags r:id="rId1"/>
              </p:custDataLst>
            </p:nvPr>
          </p:nvSpPr>
          <p:spPr>
            <a:xfrm>
              <a:off x="11620498" y="2262187"/>
              <a:ext cx="11908" cy="11908"/>
            </a:xfrm>
            <a:custGeom>
              <a:avLst/>
              <a:gdLst/>
              <a:ahLst/>
              <a:cxnLst/>
              <a:rect l="0" t="0" r="0" b="0"/>
              <a:pathLst>
                <a:path w="11908" h="11908">
                  <a:moveTo>
                    <a:pt x="11907" y="0"/>
                  </a:moveTo>
                  <a:lnTo>
                    <a:pt x="11907" y="0"/>
                  </a:lnTo>
                  <a:lnTo>
                    <a:pt x="491" y="0"/>
                  </a:lnTo>
                  <a:lnTo>
                    <a:pt x="0" y="11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74"/>
            <p:cNvSpPr/>
            <p:nvPr>
              <p:custDataLst>
                <p:tags r:id="rId2"/>
              </p:custDataLst>
            </p:nvPr>
          </p:nvSpPr>
          <p:spPr>
            <a:xfrm>
              <a:off x="11253600" y="2035969"/>
              <a:ext cx="140573" cy="223758"/>
            </a:xfrm>
            <a:custGeom>
              <a:avLst/>
              <a:gdLst/>
              <a:ahLst/>
              <a:cxnLst/>
              <a:rect l="0" t="0" r="0" b="0"/>
              <a:pathLst>
                <a:path w="140573" h="223758">
                  <a:moveTo>
                    <a:pt x="57337" y="0"/>
                  </a:moveTo>
                  <a:lnTo>
                    <a:pt x="57337" y="0"/>
                  </a:lnTo>
                  <a:lnTo>
                    <a:pt x="51016" y="0"/>
                  </a:lnTo>
                  <a:lnTo>
                    <a:pt x="44386" y="3527"/>
                  </a:lnTo>
                  <a:lnTo>
                    <a:pt x="40765" y="6320"/>
                  </a:lnTo>
                  <a:lnTo>
                    <a:pt x="36742" y="12951"/>
                  </a:lnTo>
                  <a:lnTo>
                    <a:pt x="33633" y="20308"/>
                  </a:lnTo>
                  <a:lnTo>
                    <a:pt x="27840" y="27987"/>
                  </a:lnTo>
                  <a:lnTo>
                    <a:pt x="24382" y="39338"/>
                  </a:lnTo>
                  <a:lnTo>
                    <a:pt x="8909" y="96613"/>
                  </a:lnTo>
                  <a:lnTo>
                    <a:pt x="0" y="136823"/>
                  </a:lnTo>
                  <a:lnTo>
                    <a:pt x="8250" y="190279"/>
                  </a:lnTo>
                  <a:lnTo>
                    <a:pt x="12591" y="200544"/>
                  </a:lnTo>
                  <a:lnTo>
                    <a:pt x="26156" y="217913"/>
                  </a:lnTo>
                  <a:lnTo>
                    <a:pt x="37305" y="222527"/>
                  </a:lnTo>
                  <a:lnTo>
                    <a:pt x="43983" y="223757"/>
                  </a:lnTo>
                  <a:lnTo>
                    <a:pt x="54928" y="221597"/>
                  </a:lnTo>
                  <a:lnTo>
                    <a:pt x="65527" y="217550"/>
                  </a:lnTo>
                  <a:lnTo>
                    <a:pt x="85046" y="213949"/>
                  </a:lnTo>
                  <a:lnTo>
                    <a:pt x="99796" y="205091"/>
                  </a:lnTo>
                  <a:lnTo>
                    <a:pt x="112546" y="192765"/>
                  </a:lnTo>
                  <a:lnTo>
                    <a:pt x="123377" y="174267"/>
                  </a:lnTo>
                  <a:lnTo>
                    <a:pt x="128499" y="159819"/>
                  </a:lnTo>
                  <a:lnTo>
                    <a:pt x="136483" y="145837"/>
                  </a:lnTo>
                  <a:lnTo>
                    <a:pt x="140572" y="90048"/>
                  </a:lnTo>
                  <a:lnTo>
                    <a:pt x="139326" y="67103"/>
                  </a:lnTo>
                  <a:lnTo>
                    <a:pt x="128551" y="29317"/>
                  </a:lnTo>
                  <a:lnTo>
                    <a:pt x="107151" y="2412"/>
                  </a:lnTo>
                  <a:lnTo>
                    <a:pt x="9305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75"/>
            <p:cNvSpPr/>
            <p:nvPr>
              <p:custDataLst>
                <p:tags r:id="rId3"/>
              </p:custDataLst>
            </p:nvPr>
          </p:nvSpPr>
          <p:spPr>
            <a:xfrm>
              <a:off x="11025187" y="2012696"/>
              <a:ext cx="154782" cy="258345"/>
            </a:xfrm>
            <a:custGeom>
              <a:avLst/>
              <a:gdLst/>
              <a:ahLst/>
              <a:cxnLst/>
              <a:rect l="0" t="0" r="0" b="0"/>
              <a:pathLst>
                <a:path w="154782" h="258345">
                  <a:moveTo>
                    <a:pt x="0" y="154241"/>
                  </a:moveTo>
                  <a:lnTo>
                    <a:pt x="0" y="154241"/>
                  </a:lnTo>
                  <a:lnTo>
                    <a:pt x="10252" y="154241"/>
                  </a:lnTo>
                  <a:lnTo>
                    <a:pt x="57587" y="136505"/>
                  </a:lnTo>
                  <a:lnTo>
                    <a:pt x="68809" y="126074"/>
                  </a:lnTo>
                  <a:lnTo>
                    <a:pt x="79530" y="113941"/>
                  </a:lnTo>
                  <a:lnTo>
                    <a:pt x="99118" y="98351"/>
                  </a:lnTo>
                  <a:lnTo>
                    <a:pt x="134779" y="49231"/>
                  </a:lnTo>
                  <a:lnTo>
                    <a:pt x="136154" y="43224"/>
                  </a:lnTo>
                  <a:lnTo>
                    <a:pt x="135749" y="37897"/>
                  </a:lnTo>
                  <a:lnTo>
                    <a:pt x="131913" y="26161"/>
                  </a:lnTo>
                  <a:lnTo>
                    <a:pt x="113257" y="5611"/>
                  </a:lnTo>
                  <a:lnTo>
                    <a:pt x="106340" y="2194"/>
                  </a:lnTo>
                  <a:lnTo>
                    <a:pt x="91120" y="0"/>
                  </a:lnTo>
                  <a:lnTo>
                    <a:pt x="83271" y="3228"/>
                  </a:lnTo>
                  <a:lnTo>
                    <a:pt x="55558" y="27462"/>
                  </a:lnTo>
                  <a:lnTo>
                    <a:pt x="31751" y="67645"/>
                  </a:lnTo>
                  <a:lnTo>
                    <a:pt x="21331" y="119662"/>
                  </a:lnTo>
                  <a:lnTo>
                    <a:pt x="13768" y="160052"/>
                  </a:lnTo>
                  <a:lnTo>
                    <a:pt x="22321" y="209617"/>
                  </a:lnTo>
                  <a:lnTo>
                    <a:pt x="30205" y="225596"/>
                  </a:lnTo>
                  <a:lnTo>
                    <a:pt x="50504" y="251092"/>
                  </a:lnTo>
                  <a:lnTo>
                    <a:pt x="62575" y="256817"/>
                  </a:lnTo>
                  <a:lnTo>
                    <a:pt x="69498" y="258344"/>
                  </a:lnTo>
                  <a:lnTo>
                    <a:pt x="84246" y="256513"/>
                  </a:lnTo>
                  <a:lnTo>
                    <a:pt x="142232" y="231877"/>
                  </a:lnTo>
                  <a:lnTo>
                    <a:pt x="154781" y="2256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76"/>
            <p:cNvSpPr/>
            <p:nvPr>
              <p:custDataLst>
                <p:tags r:id="rId4"/>
              </p:custDataLst>
            </p:nvPr>
          </p:nvSpPr>
          <p:spPr>
            <a:xfrm>
              <a:off x="10798968" y="2035969"/>
              <a:ext cx="118688" cy="295751"/>
            </a:xfrm>
            <a:custGeom>
              <a:avLst/>
              <a:gdLst/>
              <a:ahLst/>
              <a:cxnLst/>
              <a:rect l="0" t="0" r="0" b="0"/>
              <a:pathLst>
                <a:path w="118688" h="295751">
                  <a:moveTo>
                    <a:pt x="59531" y="0"/>
                  </a:moveTo>
                  <a:lnTo>
                    <a:pt x="59531" y="0"/>
                  </a:lnTo>
                  <a:lnTo>
                    <a:pt x="26001" y="0"/>
                  </a:lnTo>
                  <a:lnTo>
                    <a:pt x="18140" y="6320"/>
                  </a:lnTo>
                  <a:lnTo>
                    <a:pt x="14677" y="12951"/>
                  </a:lnTo>
                  <a:lnTo>
                    <a:pt x="10949" y="31888"/>
                  </a:lnTo>
                  <a:lnTo>
                    <a:pt x="5748" y="39748"/>
                  </a:lnTo>
                  <a:lnTo>
                    <a:pt x="5155" y="43697"/>
                  </a:lnTo>
                  <a:lnTo>
                    <a:pt x="6083" y="47652"/>
                  </a:lnTo>
                  <a:lnTo>
                    <a:pt x="9318" y="55574"/>
                  </a:lnTo>
                  <a:lnTo>
                    <a:pt x="12462" y="67472"/>
                  </a:lnTo>
                  <a:lnTo>
                    <a:pt x="17886" y="75408"/>
                  </a:lnTo>
                  <a:lnTo>
                    <a:pt x="74771" y="119062"/>
                  </a:lnTo>
                  <a:lnTo>
                    <a:pt x="106578" y="142629"/>
                  </a:lnTo>
                  <a:lnTo>
                    <a:pt x="112631" y="148498"/>
                  </a:lnTo>
                  <a:lnTo>
                    <a:pt x="116204" y="155517"/>
                  </a:lnTo>
                  <a:lnTo>
                    <a:pt x="118687" y="176044"/>
                  </a:lnTo>
                  <a:lnTo>
                    <a:pt x="117628" y="196065"/>
                  </a:lnTo>
                  <a:lnTo>
                    <a:pt x="109524" y="217431"/>
                  </a:lnTo>
                  <a:lnTo>
                    <a:pt x="67451" y="276102"/>
                  </a:lnTo>
                  <a:lnTo>
                    <a:pt x="55995" y="281462"/>
                  </a:lnTo>
                  <a:lnTo>
                    <a:pt x="43408" y="285167"/>
                  </a:lnTo>
                  <a:lnTo>
                    <a:pt x="24548" y="294797"/>
                  </a:lnTo>
                  <a:lnTo>
                    <a:pt x="20334" y="295750"/>
                  </a:lnTo>
                  <a:lnTo>
                    <a:pt x="16201" y="295062"/>
                  </a:lnTo>
                  <a:lnTo>
                    <a:pt x="710" y="286191"/>
                  </a:lnTo>
                  <a:lnTo>
                    <a:pt x="0" y="2619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77"/>
            <p:cNvSpPr/>
            <p:nvPr>
              <p:custDataLst>
                <p:tags r:id="rId5"/>
              </p:custDataLst>
            </p:nvPr>
          </p:nvSpPr>
          <p:spPr>
            <a:xfrm>
              <a:off x="10551489" y="2000250"/>
              <a:ext cx="223667" cy="273082"/>
            </a:xfrm>
            <a:custGeom>
              <a:avLst/>
              <a:gdLst/>
              <a:ahLst/>
              <a:cxnLst/>
              <a:rect l="0" t="0" r="0" b="0"/>
              <a:pathLst>
                <a:path w="223667" h="273082">
                  <a:moveTo>
                    <a:pt x="33166" y="59531"/>
                  </a:moveTo>
                  <a:lnTo>
                    <a:pt x="33166" y="59531"/>
                  </a:lnTo>
                  <a:lnTo>
                    <a:pt x="33166" y="65852"/>
                  </a:lnTo>
                  <a:lnTo>
                    <a:pt x="31844" y="67714"/>
                  </a:lnTo>
                  <a:lnTo>
                    <a:pt x="29640" y="68955"/>
                  </a:lnTo>
                  <a:lnTo>
                    <a:pt x="26847" y="69782"/>
                  </a:lnTo>
                  <a:lnTo>
                    <a:pt x="16595" y="77268"/>
                  </a:lnTo>
                  <a:lnTo>
                    <a:pt x="12572" y="87699"/>
                  </a:lnTo>
                  <a:lnTo>
                    <a:pt x="6780" y="108446"/>
                  </a:lnTo>
                  <a:lnTo>
                    <a:pt x="1596" y="124928"/>
                  </a:lnTo>
                  <a:lnTo>
                    <a:pt x="0" y="156519"/>
                  </a:lnTo>
                  <a:lnTo>
                    <a:pt x="7861" y="208220"/>
                  </a:lnTo>
                  <a:lnTo>
                    <a:pt x="15233" y="233527"/>
                  </a:lnTo>
                  <a:lnTo>
                    <a:pt x="25637" y="246224"/>
                  </a:lnTo>
                  <a:lnTo>
                    <a:pt x="53341" y="268051"/>
                  </a:lnTo>
                  <a:lnTo>
                    <a:pt x="82974" y="273081"/>
                  </a:lnTo>
                  <a:lnTo>
                    <a:pt x="102458" y="267297"/>
                  </a:lnTo>
                  <a:lnTo>
                    <a:pt x="154384" y="234089"/>
                  </a:lnTo>
                  <a:lnTo>
                    <a:pt x="171715" y="216945"/>
                  </a:lnTo>
                  <a:lnTo>
                    <a:pt x="203809" y="164863"/>
                  </a:lnTo>
                  <a:lnTo>
                    <a:pt x="208226" y="148679"/>
                  </a:lnTo>
                  <a:lnTo>
                    <a:pt x="214979" y="95759"/>
                  </a:lnTo>
                  <a:lnTo>
                    <a:pt x="221092" y="68060"/>
                  </a:lnTo>
                  <a:lnTo>
                    <a:pt x="223622" y="12223"/>
                  </a:lnTo>
                  <a:lnTo>
                    <a:pt x="2236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78"/>
            <p:cNvSpPr/>
            <p:nvPr>
              <p:custDataLst>
                <p:tags r:id="rId6"/>
              </p:custDataLst>
            </p:nvPr>
          </p:nvSpPr>
          <p:spPr>
            <a:xfrm>
              <a:off x="10144124" y="2013073"/>
              <a:ext cx="428626" cy="249115"/>
            </a:xfrm>
            <a:custGeom>
              <a:avLst/>
              <a:gdLst/>
              <a:ahLst/>
              <a:cxnLst/>
              <a:rect l="0" t="0" r="0" b="0"/>
              <a:pathLst>
                <a:path w="428626" h="249115">
                  <a:moveTo>
                    <a:pt x="0" y="10989"/>
                  </a:moveTo>
                  <a:lnTo>
                    <a:pt x="0" y="10989"/>
                  </a:lnTo>
                  <a:lnTo>
                    <a:pt x="0" y="69175"/>
                  </a:lnTo>
                  <a:lnTo>
                    <a:pt x="3528" y="97462"/>
                  </a:lnTo>
                  <a:lnTo>
                    <a:pt x="10803" y="154277"/>
                  </a:lnTo>
                  <a:lnTo>
                    <a:pt x="12903" y="187060"/>
                  </a:lnTo>
                  <a:lnTo>
                    <a:pt x="22681" y="228597"/>
                  </a:lnTo>
                  <a:lnTo>
                    <a:pt x="23310" y="239114"/>
                  </a:lnTo>
                  <a:lnTo>
                    <a:pt x="24800" y="242447"/>
                  </a:lnTo>
                  <a:lnTo>
                    <a:pt x="27117" y="244670"/>
                  </a:lnTo>
                  <a:lnTo>
                    <a:pt x="35217" y="248854"/>
                  </a:lnTo>
                  <a:lnTo>
                    <a:pt x="39228" y="221454"/>
                  </a:lnTo>
                  <a:lnTo>
                    <a:pt x="43893" y="207717"/>
                  </a:lnTo>
                  <a:lnTo>
                    <a:pt x="60359" y="150237"/>
                  </a:lnTo>
                  <a:lnTo>
                    <a:pt x="83417" y="91532"/>
                  </a:lnTo>
                  <a:lnTo>
                    <a:pt x="92636" y="70599"/>
                  </a:lnTo>
                  <a:lnTo>
                    <a:pt x="130236" y="14754"/>
                  </a:lnTo>
                  <a:lnTo>
                    <a:pt x="134449" y="9530"/>
                  </a:lnTo>
                  <a:lnTo>
                    <a:pt x="146187" y="3726"/>
                  </a:lnTo>
                  <a:lnTo>
                    <a:pt x="168958" y="0"/>
                  </a:lnTo>
                  <a:lnTo>
                    <a:pt x="177839" y="3019"/>
                  </a:lnTo>
                  <a:lnTo>
                    <a:pt x="194320" y="15736"/>
                  </a:lnTo>
                  <a:lnTo>
                    <a:pt x="226214" y="70860"/>
                  </a:lnTo>
                  <a:lnTo>
                    <a:pt x="232832" y="86547"/>
                  </a:lnTo>
                  <a:lnTo>
                    <a:pt x="248170" y="143581"/>
                  </a:lnTo>
                  <a:lnTo>
                    <a:pt x="249983" y="165013"/>
                  </a:lnTo>
                  <a:lnTo>
                    <a:pt x="256338" y="165546"/>
                  </a:lnTo>
                  <a:lnTo>
                    <a:pt x="258205" y="164298"/>
                  </a:lnTo>
                  <a:lnTo>
                    <a:pt x="259449" y="162143"/>
                  </a:lnTo>
                  <a:lnTo>
                    <a:pt x="260279" y="159383"/>
                  </a:lnTo>
                  <a:lnTo>
                    <a:pt x="271144" y="141640"/>
                  </a:lnTo>
                  <a:lnTo>
                    <a:pt x="288473" y="82109"/>
                  </a:lnTo>
                  <a:lnTo>
                    <a:pt x="298463" y="62048"/>
                  </a:lnTo>
                  <a:lnTo>
                    <a:pt x="331037" y="25307"/>
                  </a:lnTo>
                  <a:lnTo>
                    <a:pt x="333140" y="25826"/>
                  </a:lnTo>
                  <a:lnTo>
                    <a:pt x="349742" y="39679"/>
                  </a:lnTo>
                  <a:lnTo>
                    <a:pt x="353878" y="50640"/>
                  </a:lnTo>
                  <a:lnTo>
                    <a:pt x="359735" y="71686"/>
                  </a:lnTo>
                  <a:lnTo>
                    <a:pt x="381224" y="131199"/>
                  </a:lnTo>
                  <a:lnTo>
                    <a:pt x="400874" y="188411"/>
                  </a:lnTo>
                  <a:lnTo>
                    <a:pt x="428625" y="2491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79"/>
            <p:cNvSpPr/>
            <p:nvPr>
              <p:custDataLst>
                <p:tags r:id="rId7"/>
              </p:custDataLst>
            </p:nvPr>
          </p:nvSpPr>
          <p:spPr>
            <a:xfrm>
              <a:off x="9870280" y="1750219"/>
              <a:ext cx="59533" cy="488157"/>
            </a:xfrm>
            <a:custGeom>
              <a:avLst/>
              <a:gdLst/>
              <a:ahLst/>
              <a:cxnLst/>
              <a:rect l="0" t="0" r="0" b="0"/>
              <a:pathLst>
                <a:path w="59533" h="488157">
                  <a:moveTo>
                    <a:pt x="0" y="0"/>
                  </a:moveTo>
                  <a:lnTo>
                    <a:pt x="0" y="0"/>
                  </a:lnTo>
                  <a:lnTo>
                    <a:pt x="0" y="6320"/>
                  </a:lnTo>
                  <a:lnTo>
                    <a:pt x="10252" y="50880"/>
                  </a:lnTo>
                  <a:lnTo>
                    <a:pt x="11580" y="98539"/>
                  </a:lnTo>
                  <a:lnTo>
                    <a:pt x="13134" y="148847"/>
                  </a:lnTo>
                  <a:lnTo>
                    <a:pt x="20060" y="199178"/>
                  </a:lnTo>
                  <a:lnTo>
                    <a:pt x="24025" y="255395"/>
                  </a:lnTo>
                  <a:lnTo>
                    <a:pt x="32988" y="313944"/>
                  </a:lnTo>
                  <a:lnTo>
                    <a:pt x="44024" y="371861"/>
                  </a:lnTo>
                  <a:lnTo>
                    <a:pt x="57229" y="430442"/>
                  </a:lnTo>
                  <a:lnTo>
                    <a:pt x="59532" y="488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80"/>
            <p:cNvSpPr/>
            <p:nvPr>
              <p:custDataLst>
                <p:tags r:id="rId8"/>
              </p:custDataLst>
            </p:nvPr>
          </p:nvSpPr>
          <p:spPr>
            <a:xfrm>
              <a:off x="9536905" y="1952688"/>
              <a:ext cx="250033" cy="314613"/>
            </a:xfrm>
            <a:custGeom>
              <a:avLst/>
              <a:gdLst/>
              <a:ahLst/>
              <a:cxnLst/>
              <a:rect l="0" t="0" r="0" b="0"/>
              <a:pathLst>
                <a:path w="250033" h="314613">
                  <a:moveTo>
                    <a:pt x="0" y="261874"/>
                  </a:moveTo>
                  <a:lnTo>
                    <a:pt x="0" y="261874"/>
                  </a:lnTo>
                  <a:lnTo>
                    <a:pt x="10252" y="251623"/>
                  </a:lnTo>
                  <a:lnTo>
                    <a:pt x="29268" y="239467"/>
                  </a:lnTo>
                  <a:lnTo>
                    <a:pt x="50663" y="216487"/>
                  </a:lnTo>
                  <a:lnTo>
                    <a:pt x="64852" y="204661"/>
                  </a:lnTo>
                  <a:lnTo>
                    <a:pt x="103062" y="151476"/>
                  </a:lnTo>
                  <a:lnTo>
                    <a:pt x="128200" y="115615"/>
                  </a:lnTo>
                  <a:lnTo>
                    <a:pt x="151011" y="60216"/>
                  </a:lnTo>
                  <a:lnTo>
                    <a:pt x="154562" y="20521"/>
                  </a:lnTo>
                  <a:lnTo>
                    <a:pt x="151156" y="12172"/>
                  </a:lnTo>
                  <a:lnTo>
                    <a:pt x="148397" y="8094"/>
                  </a:lnTo>
                  <a:lnTo>
                    <a:pt x="141802" y="3562"/>
                  </a:lnTo>
                  <a:lnTo>
                    <a:pt x="133138" y="1548"/>
                  </a:lnTo>
                  <a:lnTo>
                    <a:pt x="91754" y="0"/>
                  </a:lnTo>
                  <a:lnTo>
                    <a:pt x="83554" y="3493"/>
                  </a:lnTo>
                  <a:lnTo>
                    <a:pt x="79516" y="6276"/>
                  </a:lnTo>
                  <a:lnTo>
                    <a:pt x="76823" y="10777"/>
                  </a:lnTo>
                  <a:lnTo>
                    <a:pt x="62405" y="61639"/>
                  </a:lnTo>
                  <a:lnTo>
                    <a:pt x="50937" y="111050"/>
                  </a:lnTo>
                  <a:lnTo>
                    <a:pt x="52135" y="152362"/>
                  </a:lnTo>
                  <a:lnTo>
                    <a:pt x="58071" y="201878"/>
                  </a:lnTo>
                  <a:lnTo>
                    <a:pt x="72291" y="258286"/>
                  </a:lnTo>
                  <a:lnTo>
                    <a:pt x="81078" y="274831"/>
                  </a:lnTo>
                  <a:lnTo>
                    <a:pt x="115347" y="304926"/>
                  </a:lnTo>
                  <a:lnTo>
                    <a:pt x="128876" y="313199"/>
                  </a:lnTo>
                  <a:lnTo>
                    <a:pt x="136188" y="314612"/>
                  </a:lnTo>
                  <a:lnTo>
                    <a:pt x="174791" y="310434"/>
                  </a:lnTo>
                  <a:lnTo>
                    <a:pt x="190574" y="302859"/>
                  </a:lnTo>
                  <a:lnTo>
                    <a:pt x="233427" y="276441"/>
                  </a:lnTo>
                  <a:lnTo>
                    <a:pt x="250032" y="2499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472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 smtClean="0"/>
              <a:t>Lo pasé bien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419" dirty="0" err="1" smtClean="0"/>
              <a:t>Sentence</a:t>
            </a:r>
            <a:r>
              <a:rPr lang="es-419" dirty="0" smtClean="0"/>
              <a:t> </a:t>
            </a:r>
            <a:r>
              <a:rPr lang="es-419" dirty="0" err="1" smtClean="0"/>
              <a:t>Structure</a:t>
            </a:r>
            <a:endParaRPr lang="es-419" dirty="0" smtClean="0"/>
          </a:p>
          <a:p>
            <a:r>
              <a:rPr lang="es-419" dirty="0" smtClean="0"/>
              <a:t>Verbos </a:t>
            </a:r>
            <a:r>
              <a:rPr lang="es-419" dirty="0" smtClean="0"/>
              <a:t>en el pretérito</a:t>
            </a:r>
          </a:p>
          <a:p>
            <a:r>
              <a:rPr lang="es-419" dirty="0" smtClean="0"/>
              <a:t>Estar / tener</a:t>
            </a:r>
          </a:p>
          <a:p>
            <a:r>
              <a:rPr lang="es-419" dirty="0" smtClean="0"/>
              <a:t>Leer / oír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6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608" y="721895"/>
            <a:ext cx="9832618" cy="57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088" y="1283368"/>
            <a:ext cx="10578509" cy="545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1539469" y="2502568"/>
            <a:ext cx="9416781" cy="3272590"/>
          </a:xfrm>
          <a:prstGeom prst="rect">
            <a:avLst/>
          </a:prstGeom>
        </p:spPr>
      </p:pic>
      <p:grpSp>
        <p:nvGrpSpPr>
          <p:cNvPr id="22" name="SMARTInkShape-Group43"/>
          <p:cNvGrpSpPr/>
          <p:nvPr/>
        </p:nvGrpSpPr>
        <p:grpSpPr>
          <a:xfrm>
            <a:off x="2321719" y="1977502"/>
            <a:ext cx="1393032" cy="701405"/>
            <a:chOff x="2321719" y="1977502"/>
            <a:chExt cx="1393032" cy="701405"/>
          </a:xfrm>
        </p:grpSpPr>
        <p:sp>
          <p:nvSpPr>
            <p:cNvPr id="14" name="SMARTInkShape-289"/>
            <p:cNvSpPr/>
            <p:nvPr>
              <p:custDataLst>
                <p:tags r:id="rId1"/>
              </p:custDataLst>
            </p:nvPr>
          </p:nvSpPr>
          <p:spPr>
            <a:xfrm>
              <a:off x="2738437" y="2464594"/>
              <a:ext cx="714377" cy="214313"/>
            </a:xfrm>
            <a:custGeom>
              <a:avLst/>
              <a:gdLst/>
              <a:ahLst/>
              <a:cxnLst/>
              <a:rect l="0" t="0" r="0" b="0"/>
              <a:pathLst>
                <a:path w="714377" h="214313">
                  <a:moveTo>
                    <a:pt x="0" y="214312"/>
                  </a:moveTo>
                  <a:lnTo>
                    <a:pt x="0" y="214312"/>
                  </a:lnTo>
                  <a:lnTo>
                    <a:pt x="6321" y="214312"/>
                  </a:lnTo>
                  <a:lnTo>
                    <a:pt x="12952" y="210784"/>
                  </a:lnTo>
                  <a:lnTo>
                    <a:pt x="22955" y="204806"/>
                  </a:lnTo>
                  <a:lnTo>
                    <a:pt x="72893" y="186324"/>
                  </a:lnTo>
                  <a:lnTo>
                    <a:pt x="121996" y="162432"/>
                  </a:lnTo>
                  <a:lnTo>
                    <a:pt x="173878" y="146612"/>
                  </a:lnTo>
                  <a:lnTo>
                    <a:pt x="231142" y="125755"/>
                  </a:lnTo>
                  <a:lnTo>
                    <a:pt x="290002" y="104141"/>
                  </a:lnTo>
                  <a:lnTo>
                    <a:pt x="349334" y="87448"/>
                  </a:lnTo>
                  <a:lnTo>
                    <a:pt x="408806" y="67655"/>
                  </a:lnTo>
                  <a:lnTo>
                    <a:pt x="468320" y="52825"/>
                  </a:lnTo>
                  <a:lnTo>
                    <a:pt x="526523" y="40052"/>
                  </a:lnTo>
                  <a:lnTo>
                    <a:pt x="577871" y="27889"/>
                  </a:lnTo>
                  <a:lnTo>
                    <a:pt x="625276" y="17230"/>
                  </a:lnTo>
                  <a:lnTo>
                    <a:pt x="677417" y="11050"/>
                  </a:lnTo>
                  <a:lnTo>
                    <a:pt x="7143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90"/>
            <p:cNvSpPr/>
            <p:nvPr>
              <p:custDataLst>
                <p:tags r:id="rId2"/>
              </p:custDataLst>
            </p:nvPr>
          </p:nvSpPr>
          <p:spPr>
            <a:xfrm>
              <a:off x="2631426" y="2393156"/>
              <a:ext cx="726138" cy="190501"/>
            </a:xfrm>
            <a:custGeom>
              <a:avLst/>
              <a:gdLst/>
              <a:ahLst/>
              <a:cxnLst/>
              <a:rect l="0" t="0" r="0" b="0"/>
              <a:pathLst>
                <a:path w="726138" h="190501">
                  <a:moveTo>
                    <a:pt x="11761" y="190500"/>
                  </a:moveTo>
                  <a:lnTo>
                    <a:pt x="11761" y="190500"/>
                  </a:lnTo>
                  <a:lnTo>
                    <a:pt x="5441" y="190500"/>
                  </a:lnTo>
                  <a:lnTo>
                    <a:pt x="3579" y="189177"/>
                  </a:lnTo>
                  <a:lnTo>
                    <a:pt x="2338" y="186972"/>
                  </a:lnTo>
                  <a:lnTo>
                    <a:pt x="0" y="179084"/>
                  </a:lnTo>
                  <a:lnTo>
                    <a:pt x="6219" y="172418"/>
                  </a:lnTo>
                  <a:lnTo>
                    <a:pt x="31000" y="158314"/>
                  </a:lnTo>
                  <a:lnTo>
                    <a:pt x="84164" y="138849"/>
                  </a:lnTo>
                  <a:lnTo>
                    <a:pt x="140520" y="123020"/>
                  </a:lnTo>
                  <a:lnTo>
                    <a:pt x="188230" y="109799"/>
                  </a:lnTo>
                  <a:lnTo>
                    <a:pt x="243671" y="91035"/>
                  </a:lnTo>
                  <a:lnTo>
                    <a:pt x="301990" y="75186"/>
                  </a:lnTo>
                  <a:lnTo>
                    <a:pt x="361163" y="55645"/>
                  </a:lnTo>
                  <a:lnTo>
                    <a:pt x="420587" y="40887"/>
                  </a:lnTo>
                  <a:lnTo>
                    <a:pt x="480087" y="28137"/>
                  </a:lnTo>
                  <a:lnTo>
                    <a:pt x="538287" y="15981"/>
                  </a:lnTo>
                  <a:lnTo>
                    <a:pt x="589632" y="5323"/>
                  </a:lnTo>
                  <a:lnTo>
                    <a:pt x="637037" y="1577"/>
                  </a:lnTo>
                  <a:lnTo>
                    <a:pt x="689178" y="139"/>
                  </a:lnTo>
                  <a:lnTo>
                    <a:pt x="72613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91"/>
            <p:cNvSpPr/>
            <p:nvPr>
              <p:custDataLst>
                <p:tags r:id="rId3"/>
              </p:custDataLst>
            </p:nvPr>
          </p:nvSpPr>
          <p:spPr>
            <a:xfrm>
              <a:off x="3452813" y="2071687"/>
              <a:ext cx="261938" cy="261919"/>
            </a:xfrm>
            <a:custGeom>
              <a:avLst/>
              <a:gdLst/>
              <a:ahLst/>
              <a:cxnLst/>
              <a:rect l="0" t="0" r="0" b="0"/>
              <a:pathLst>
                <a:path w="261938" h="261919">
                  <a:moveTo>
                    <a:pt x="0" y="0"/>
                  </a:moveTo>
                  <a:lnTo>
                    <a:pt x="0" y="0"/>
                  </a:lnTo>
                  <a:lnTo>
                    <a:pt x="11760" y="0"/>
                  </a:lnTo>
                  <a:lnTo>
                    <a:pt x="10554" y="19011"/>
                  </a:lnTo>
                  <a:lnTo>
                    <a:pt x="1651" y="55976"/>
                  </a:lnTo>
                  <a:lnTo>
                    <a:pt x="325" y="105082"/>
                  </a:lnTo>
                  <a:lnTo>
                    <a:pt x="3592" y="154372"/>
                  </a:lnTo>
                  <a:lnTo>
                    <a:pt x="11176" y="213232"/>
                  </a:lnTo>
                  <a:lnTo>
                    <a:pt x="11761" y="239529"/>
                  </a:lnTo>
                  <a:lnTo>
                    <a:pt x="15369" y="248891"/>
                  </a:lnTo>
                  <a:lnTo>
                    <a:pt x="23799" y="261918"/>
                  </a:lnTo>
                  <a:lnTo>
                    <a:pt x="14387" y="239560"/>
                  </a:lnTo>
                  <a:lnTo>
                    <a:pt x="12124" y="188536"/>
                  </a:lnTo>
                  <a:lnTo>
                    <a:pt x="13257" y="130711"/>
                  </a:lnTo>
                  <a:lnTo>
                    <a:pt x="22161" y="77725"/>
                  </a:lnTo>
                  <a:lnTo>
                    <a:pt x="26606" y="64089"/>
                  </a:lnTo>
                  <a:lnTo>
                    <a:pt x="40239" y="44557"/>
                  </a:lnTo>
                  <a:lnTo>
                    <a:pt x="58077" y="25696"/>
                  </a:lnTo>
                  <a:lnTo>
                    <a:pt x="76082" y="18036"/>
                  </a:lnTo>
                  <a:lnTo>
                    <a:pt x="132903" y="4531"/>
                  </a:lnTo>
                  <a:lnTo>
                    <a:pt x="188138" y="895"/>
                  </a:lnTo>
                  <a:lnTo>
                    <a:pt x="242951" y="53"/>
                  </a:lnTo>
                  <a:lnTo>
                    <a:pt x="26193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92"/>
            <p:cNvSpPr/>
            <p:nvPr>
              <p:custDataLst>
                <p:tags r:id="rId4"/>
              </p:custDataLst>
            </p:nvPr>
          </p:nvSpPr>
          <p:spPr>
            <a:xfrm>
              <a:off x="3167282" y="2024062"/>
              <a:ext cx="214094" cy="295772"/>
            </a:xfrm>
            <a:custGeom>
              <a:avLst/>
              <a:gdLst/>
              <a:ahLst/>
              <a:cxnLst/>
              <a:rect l="0" t="0" r="0" b="0"/>
              <a:pathLst>
                <a:path w="214094" h="295772">
                  <a:moveTo>
                    <a:pt x="106938" y="0"/>
                  </a:moveTo>
                  <a:lnTo>
                    <a:pt x="106938" y="0"/>
                  </a:lnTo>
                  <a:lnTo>
                    <a:pt x="66636" y="42947"/>
                  </a:lnTo>
                  <a:lnTo>
                    <a:pt x="37558" y="96202"/>
                  </a:lnTo>
                  <a:lnTo>
                    <a:pt x="16846" y="151246"/>
                  </a:lnTo>
                  <a:lnTo>
                    <a:pt x="3543" y="201708"/>
                  </a:lnTo>
                  <a:lnTo>
                    <a:pt x="111" y="257303"/>
                  </a:lnTo>
                  <a:lnTo>
                    <a:pt x="0" y="262817"/>
                  </a:lnTo>
                  <a:lnTo>
                    <a:pt x="3406" y="272471"/>
                  </a:lnTo>
                  <a:lnTo>
                    <a:pt x="17523" y="291294"/>
                  </a:lnTo>
                  <a:lnTo>
                    <a:pt x="24423" y="294829"/>
                  </a:lnTo>
                  <a:lnTo>
                    <a:pt x="28115" y="295771"/>
                  </a:lnTo>
                  <a:lnTo>
                    <a:pt x="31899" y="295077"/>
                  </a:lnTo>
                  <a:lnTo>
                    <a:pt x="47478" y="287985"/>
                  </a:lnTo>
                  <a:lnTo>
                    <a:pt x="51423" y="287240"/>
                  </a:lnTo>
                  <a:lnTo>
                    <a:pt x="59333" y="279357"/>
                  </a:lnTo>
                  <a:lnTo>
                    <a:pt x="68582" y="268357"/>
                  </a:lnTo>
                  <a:lnTo>
                    <a:pt x="87341" y="253403"/>
                  </a:lnTo>
                  <a:lnTo>
                    <a:pt x="101865" y="231481"/>
                  </a:lnTo>
                  <a:lnTo>
                    <a:pt x="122666" y="177719"/>
                  </a:lnTo>
                  <a:lnTo>
                    <a:pt x="139108" y="118948"/>
                  </a:lnTo>
                  <a:lnTo>
                    <a:pt x="142447" y="62535"/>
                  </a:lnTo>
                  <a:lnTo>
                    <a:pt x="142654" y="35979"/>
                  </a:lnTo>
                  <a:lnTo>
                    <a:pt x="142656" y="86946"/>
                  </a:lnTo>
                  <a:lnTo>
                    <a:pt x="146183" y="133926"/>
                  </a:lnTo>
                  <a:lnTo>
                    <a:pt x="154781" y="189567"/>
                  </a:lnTo>
                  <a:lnTo>
                    <a:pt x="166590" y="239018"/>
                  </a:lnTo>
                  <a:lnTo>
                    <a:pt x="169196" y="242689"/>
                  </a:lnTo>
                  <a:lnTo>
                    <a:pt x="182882" y="254902"/>
                  </a:lnTo>
                  <a:lnTo>
                    <a:pt x="186671" y="255924"/>
                  </a:lnTo>
                  <a:lnTo>
                    <a:pt x="190520" y="255283"/>
                  </a:lnTo>
                  <a:lnTo>
                    <a:pt x="199882" y="251069"/>
                  </a:lnTo>
                  <a:lnTo>
                    <a:pt x="214093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93"/>
            <p:cNvSpPr/>
            <p:nvPr>
              <p:custDataLst>
                <p:tags r:id="rId5"/>
              </p:custDataLst>
            </p:nvPr>
          </p:nvSpPr>
          <p:spPr>
            <a:xfrm>
              <a:off x="2917031" y="2047875"/>
              <a:ext cx="176182" cy="344528"/>
            </a:xfrm>
            <a:custGeom>
              <a:avLst/>
              <a:gdLst/>
              <a:ahLst/>
              <a:cxnLst/>
              <a:rect l="0" t="0" r="0" b="0"/>
              <a:pathLst>
                <a:path w="176182" h="344528">
                  <a:moveTo>
                    <a:pt x="107156" y="0"/>
                  </a:moveTo>
                  <a:lnTo>
                    <a:pt x="107156" y="0"/>
                  </a:lnTo>
                  <a:lnTo>
                    <a:pt x="100836" y="0"/>
                  </a:lnTo>
                  <a:lnTo>
                    <a:pt x="94205" y="3528"/>
                  </a:lnTo>
                  <a:lnTo>
                    <a:pt x="86848" y="8182"/>
                  </a:lnTo>
                  <a:lnTo>
                    <a:pt x="75269" y="12126"/>
                  </a:lnTo>
                  <a:lnTo>
                    <a:pt x="20333" y="63058"/>
                  </a:lnTo>
                  <a:lnTo>
                    <a:pt x="15651" y="71241"/>
                  </a:lnTo>
                  <a:lnTo>
                    <a:pt x="14403" y="75275"/>
                  </a:lnTo>
                  <a:lnTo>
                    <a:pt x="14894" y="79288"/>
                  </a:lnTo>
                  <a:lnTo>
                    <a:pt x="18967" y="87274"/>
                  </a:lnTo>
                  <a:lnTo>
                    <a:pt x="21905" y="89932"/>
                  </a:lnTo>
                  <a:lnTo>
                    <a:pt x="45160" y="102966"/>
                  </a:lnTo>
                  <a:lnTo>
                    <a:pt x="103401" y="123565"/>
                  </a:lnTo>
                  <a:lnTo>
                    <a:pt x="144511" y="146891"/>
                  </a:lnTo>
                  <a:lnTo>
                    <a:pt x="173166" y="185430"/>
                  </a:lnTo>
                  <a:lnTo>
                    <a:pt x="176181" y="193979"/>
                  </a:lnTo>
                  <a:lnTo>
                    <a:pt x="173994" y="205716"/>
                  </a:lnTo>
                  <a:lnTo>
                    <a:pt x="165324" y="223672"/>
                  </a:lnTo>
                  <a:lnTo>
                    <a:pt x="145342" y="253909"/>
                  </a:lnTo>
                  <a:lnTo>
                    <a:pt x="121510" y="276570"/>
                  </a:lnTo>
                  <a:lnTo>
                    <a:pt x="97350" y="306132"/>
                  </a:lnTo>
                  <a:lnTo>
                    <a:pt x="51430" y="336694"/>
                  </a:lnTo>
                  <a:lnTo>
                    <a:pt x="34053" y="342737"/>
                  </a:lnTo>
                  <a:lnTo>
                    <a:pt x="20527" y="344527"/>
                  </a:lnTo>
                  <a:lnTo>
                    <a:pt x="17653" y="343456"/>
                  </a:lnTo>
                  <a:lnTo>
                    <a:pt x="15737" y="341418"/>
                  </a:lnTo>
                  <a:lnTo>
                    <a:pt x="12286" y="335627"/>
                  </a:lnTo>
                  <a:lnTo>
                    <a:pt x="6342" y="328643"/>
                  </a:lnTo>
                  <a:lnTo>
                    <a:pt x="2819" y="317602"/>
                  </a:lnTo>
                  <a:lnTo>
                    <a:pt x="0" y="2738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94"/>
            <p:cNvSpPr/>
            <p:nvPr>
              <p:custDataLst>
                <p:tags r:id="rId6"/>
              </p:custDataLst>
            </p:nvPr>
          </p:nvSpPr>
          <p:spPr>
            <a:xfrm>
              <a:off x="2596307" y="2059781"/>
              <a:ext cx="273100" cy="297087"/>
            </a:xfrm>
            <a:custGeom>
              <a:avLst/>
              <a:gdLst/>
              <a:ahLst/>
              <a:cxnLst/>
              <a:rect l="0" t="0" r="0" b="0"/>
              <a:pathLst>
                <a:path w="273100" h="297087">
                  <a:moveTo>
                    <a:pt x="165943" y="0"/>
                  </a:moveTo>
                  <a:lnTo>
                    <a:pt x="165943" y="0"/>
                  </a:lnTo>
                  <a:lnTo>
                    <a:pt x="155691" y="0"/>
                  </a:lnTo>
                  <a:lnTo>
                    <a:pt x="97729" y="46070"/>
                  </a:lnTo>
                  <a:lnTo>
                    <a:pt x="67900" y="85388"/>
                  </a:lnTo>
                  <a:lnTo>
                    <a:pt x="37268" y="143144"/>
                  </a:lnTo>
                  <a:lnTo>
                    <a:pt x="11987" y="198914"/>
                  </a:lnTo>
                  <a:lnTo>
                    <a:pt x="3028" y="225184"/>
                  </a:lnTo>
                  <a:lnTo>
                    <a:pt x="0" y="257765"/>
                  </a:lnTo>
                  <a:lnTo>
                    <a:pt x="3114" y="270225"/>
                  </a:lnTo>
                  <a:lnTo>
                    <a:pt x="11425" y="285029"/>
                  </a:lnTo>
                  <a:lnTo>
                    <a:pt x="17011" y="291162"/>
                  </a:lnTo>
                  <a:lnTo>
                    <a:pt x="27432" y="294770"/>
                  </a:lnTo>
                  <a:lnTo>
                    <a:pt x="49359" y="297086"/>
                  </a:lnTo>
                  <a:lnTo>
                    <a:pt x="58124" y="293875"/>
                  </a:lnTo>
                  <a:lnTo>
                    <a:pt x="116199" y="251583"/>
                  </a:lnTo>
                  <a:lnTo>
                    <a:pt x="145565" y="195912"/>
                  </a:lnTo>
                  <a:lnTo>
                    <a:pt x="169865" y="136719"/>
                  </a:lnTo>
                  <a:lnTo>
                    <a:pt x="180325" y="108436"/>
                  </a:lnTo>
                  <a:lnTo>
                    <a:pt x="185564" y="99788"/>
                  </a:lnTo>
                  <a:lnTo>
                    <a:pt x="189741" y="83407"/>
                  </a:lnTo>
                  <a:lnTo>
                    <a:pt x="189755" y="136864"/>
                  </a:lnTo>
                  <a:lnTo>
                    <a:pt x="191078" y="194741"/>
                  </a:lnTo>
                  <a:lnTo>
                    <a:pt x="206327" y="244269"/>
                  </a:lnTo>
                  <a:lnTo>
                    <a:pt x="221643" y="267953"/>
                  </a:lnTo>
                  <a:lnTo>
                    <a:pt x="229504" y="276958"/>
                  </a:lnTo>
                  <a:lnTo>
                    <a:pt x="240935" y="281843"/>
                  </a:lnTo>
                  <a:lnTo>
                    <a:pt x="273099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95"/>
            <p:cNvSpPr/>
            <p:nvPr>
              <p:custDataLst>
                <p:tags r:id="rId7"/>
              </p:custDataLst>
            </p:nvPr>
          </p:nvSpPr>
          <p:spPr>
            <a:xfrm>
              <a:off x="2321719" y="1977502"/>
              <a:ext cx="308950" cy="296381"/>
            </a:xfrm>
            <a:custGeom>
              <a:avLst/>
              <a:gdLst/>
              <a:ahLst/>
              <a:cxnLst/>
              <a:rect l="0" t="0" r="0" b="0"/>
              <a:pathLst>
                <a:path w="308950" h="296381">
                  <a:moveTo>
                    <a:pt x="0" y="106092"/>
                  </a:moveTo>
                  <a:lnTo>
                    <a:pt x="0" y="106092"/>
                  </a:lnTo>
                  <a:lnTo>
                    <a:pt x="0" y="89520"/>
                  </a:lnTo>
                  <a:lnTo>
                    <a:pt x="3527" y="81970"/>
                  </a:lnTo>
                  <a:lnTo>
                    <a:pt x="34308" y="48159"/>
                  </a:lnTo>
                  <a:lnTo>
                    <a:pt x="65328" y="27816"/>
                  </a:lnTo>
                  <a:lnTo>
                    <a:pt x="119826" y="7018"/>
                  </a:lnTo>
                  <a:lnTo>
                    <a:pt x="169270" y="0"/>
                  </a:lnTo>
                  <a:lnTo>
                    <a:pt x="217053" y="398"/>
                  </a:lnTo>
                  <a:lnTo>
                    <a:pt x="273771" y="23066"/>
                  </a:lnTo>
                  <a:lnTo>
                    <a:pt x="287040" y="30827"/>
                  </a:lnTo>
                  <a:lnTo>
                    <a:pt x="302579" y="50548"/>
                  </a:lnTo>
                  <a:lnTo>
                    <a:pt x="306458" y="62003"/>
                  </a:lnTo>
                  <a:lnTo>
                    <a:pt x="308949" y="84594"/>
                  </a:lnTo>
                  <a:lnTo>
                    <a:pt x="303060" y="103985"/>
                  </a:lnTo>
                  <a:lnTo>
                    <a:pt x="264215" y="157795"/>
                  </a:lnTo>
                  <a:lnTo>
                    <a:pt x="209743" y="205320"/>
                  </a:lnTo>
                  <a:lnTo>
                    <a:pt x="150656" y="251613"/>
                  </a:lnTo>
                  <a:lnTo>
                    <a:pt x="92487" y="280252"/>
                  </a:lnTo>
                  <a:lnTo>
                    <a:pt x="63297" y="292972"/>
                  </a:lnTo>
                  <a:lnTo>
                    <a:pt x="31970" y="296380"/>
                  </a:lnTo>
                  <a:lnTo>
                    <a:pt x="29251" y="295127"/>
                  </a:lnTo>
                  <a:lnTo>
                    <a:pt x="27438" y="292970"/>
                  </a:lnTo>
                  <a:lnTo>
                    <a:pt x="24528" y="286322"/>
                  </a:lnTo>
                  <a:lnTo>
                    <a:pt x="35718" y="2727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96"/>
            <p:cNvSpPr/>
            <p:nvPr>
              <p:custDataLst>
                <p:tags r:id="rId8"/>
              </p:custDataLst>
            </p:nvPr>
          </p:nvSpPr>
          <p:spPr>
            <a:xfrm>
              <a:off x="2369344" y="2047918"/>
              <a:ext cx="35719" cy="464302"/>
            </a:xfrm>
            <a:custGeom>
              <a:avLst/>
              <a:gdLst/>
              <a:ahLst/>
              <a:cxnLst/>
              <a:rect l="0" t="0" r="0" b="0"/>
              <a:pathLst>
                <a:path w="35719" h="464302">
                  <a:moveTo>
                    <a:pt x="0" y="35676"/>
                  </a:moveTo>
                  <a:lnTo>
                    <a:pt x="0" y="35676"/>
                  </a:lnTo>
                  <a:lnTo>
                    <a:pt x="0" y="0"/>
                  </a:lnTo>
                  <a:lnTo>
                    <a:pt x="0" y="6291"/>
                  </a:lnTo>
                  <a:lnTo>
                    <a:pt x="1323" y="8148"/>
                  </a:lnTo>
                  <a:lnTo>
                    <a:pt x="3527" y="9386"/>
                  </a:lnTo>
                  <a:lnTo>
                    <a:pt x="6320" y="10212"/>
                  </a:lnTo>
                  <a:lnTo>
                    <a:pt x="8182" y="12086"/>
                  </a:lnTo>
                  <a:lnTo>
                    <a:pt x="10251" y="17694"/>
                  </a:lnTo>
                  <a:lnTo>
                    <a:pt x="11877" y="75860"/>
                  </a:lnTo>
                  <a:lnTo>
                    <a:pt x="11904" y="130955"/>
                  </a:lnTo>
                  <a:lnTo>
                    <a:pt x="11906" y="187977"/>
                  </a:lnTo>
                  <a:lnTo>
                    <a:pt x="11906" y="247288"/>
                  </a:lnTo>
                  <a:lnTo>
                    <a:pt x="11906" y="306800"/>
                  </a:lnTo>
                  <a:lnTo>
                    <a:pt x="11906" y="364923"/>
                  </a:lnTo>
                  <a:lnTo>
                    <a:pt x="15434" y="377358"/>
                  </a:lnTo>
                  <a:lnTo>
                    <a:pt x="20088" y="388618"/>
                  </a:lnTo>
                  <a:lnTo>
                    <a:pt x="25038" y="443011"/>
                  </a:lnTo>
                  <a:lnTo>
                    <a:pt x="27275" y="446138"/>
                  </a:lnTo>
                  <a:lnTo>
                    <a:pt x="30090" y="448224"/>
                  </a:lnTo>
                  <a:lnTo>
                    <a:pt x="31966" y="450937"/>
                  </a:lnTo>
                  <a:lnTo>
                    <a:pt x="35718" y="4643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37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b="1" dirty="0" smtClean="0"/>
              <a:t>Yo________ en la piscina del hotel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7203" y="1788313"/>
            <a:ext cx="5793808" cy="382716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47706" y="1941094"/>
            <a:ext cx="4839494" cy="434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1325</TotalTime>
  <Words>430</Words>
  <Application>Microsoft Office PowerPoint</Application>
  <PresentationFormat>Widescreen</PresentationFormat>
  <Paragraphs>50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Leelawadee UI</vt:lpstr>
      <vt:lpstr>Times New Roman</vt:lpstr>
      <vt:lpstr>Celestial</vt:lpstr>
      <vt:lpstr>Sentence structure</vt:lpstr>
      <vt:lpstr>Empezamos/ el viaje en perú / nosotros / en julio</vt:lpstr>
      <vt:lpstr>            la playa/  fui /  yo / el verano pasado / a /</vt:lpstr>
      <vt:lpstr>a/  En agosto / las montañas / viajaste / tú</vt:lpstr>
      <vt:lpstr>y yo /  visitamos / Las estudiantes / el museo /  ayer</vt:lpstr>
      <vt:lpstr>Lo pasé bien</vt:lpstr>
      <vt:lpstr>PowerPoint Presentation</vt:lpstr>
      <vt:lpstr>PowerPoint Presentation</vt:lpstr>
      <vt:lpstr>Yo________ en la piscina del hotel</vt:lpstr>
      <vt:lpstr>Los niños en la fiesta de cumpleaños_______</vt:lpstr>
      <vt:lpstr>En el baile de sophomores nosotras .______________</vt:lpstr>
      <vt:lpstr>En navidad mi familia___________</vt:lpstr>
      <vt:lpstr>PowerPoint Presentation</vt:lpstr>
      <vt:lpstr>Let´s Do tener Yo ___________ un perro Chihuahua</vt:lpstr>
      <vt:lpstr>Mi padre ____________ un auto </vt:lpstr>
      <vt:lpstr>El año pasado, yo_____ en las montañas </vt:lpstr>
      <vt:lpstr>Let´s do ESTar La semana pasada, Tú____ en el hotel </vt:lpstr>
      <vt:lpstr>El verano pasado, Mi familia y yo _____ en la playa</vt:lpstr>
      <vt:lpstr>En julio, Mis primos____ en el lago de Ozarks.</vt:lpstr>
      <vt:lpstr>PowerPoint Presentation</vt:lpstr>
      <vt:lpstr>Ella ____ Shakespeare en la escuela.  </vt:lpstr>
      <vt:lpstr>Ayer, Las estudiantes ______ la biblia.</vt:lpstr>
      <vt:lpstr>Anoche, El perro _____ un ruido (a noise) en la casa.</vt:lpstr>
      <vt:lpstr>Yo _____ la música en el internet</vt:lpstr>
      <vt:lpstr>Ustedes_____ la música en el concierto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 pasé bien</dc:title>
  <dc:creator>Zavala, Paola</dc:creator>
  <cp:lastModifiedBy>Zavala, Paola</cp:lastModifiedBy>
  <cp:revision>23</cp:revision>
  <dcterms:created xsi:type="dcterms:W3CDTF">2019-02-25T23:07:27Z</dcterms:created>
  <dcterms:modified xsi:type="dcterms:W3CDTF">2019-02-26T21:16:29Z</dcterms:modified>
</cp:coreProperties>
</file>