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7" r:id="rId19"/>
    <p:sldId id="278" r:id="rId20"/>
    <p:sldId id="272" r:id="rId21"/>
    <p:sldId id="273" r:id="rId22"/>
    <p:sldId id="279" r:id="rId23"/>
    <p:sldId id="281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restaurante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 COMIDA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comer </a:t>
            </a:r>
            <a:endParaRPr lang="en-US" dirty="0"/>
          </a:p>
        </p:txBody>
      </p:sp>
      <p:pic>
        <p:nvPicPr>
          <p:cNvPr id="4" name="Content Placeholder 3" descr="&lt;strong&gt;Frijoles&lt;/strong&gt; bayos refritos, por deloko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6" y="2336800"/>
            <a:ext cx="5399063" cy="3598863"/>
          </a:xfrm>
        </p:spPr>
      </p:pic>
    </p:spTree>
    <p:extLst>
      <p:ext uri="{BB962C8B-B14F-4D97-AF65-F5344CB8AC3E}">
        <p14:creationId xmlns:p14="http://schemas.microsoft.com/office/powerpoint/2010/main" val="23079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comer</a:t>
            </a:r>
            <a:endParaRPr lang="en-US" dirty="0"/>
          </a:p>
        </p:txBody>
      </p:sp>
      <p:pic>
        <p:nvPicPr>
          <p:cNvPr id="4" name="Content Placeholder 3" descr="DE ESTUDIO &quot; BRUJULA METROPOLITANA&quot;: Beneficios de comer &lt;strong&gt;pescado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39" y="2336800"/>
            <a:ext cx="5403698" cy="3598863"/>
          </a:xfrm>
        </p:spPr>
      </p:pic>
    </p:spTree>
    <p:extLst>
      <p:ext uri="{BB962C8B-B14F-4D97-AF65-F5344CB8AC3E}">
        <p14:creationId xmlns:p14="http://schemas.microsoft.com/office/powerpoint/2010/main" val="11520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comer </a:t>
            </a:r>
            <a:endParaRPr lang="en-US" dirty="0"/>
          </a:p>
        </p:txBody>
      </p:sp>
      <p:pic>
        <p:nvPicPr>
          <p:cNvPr id="4" name="Content Placeholder 3" descr="food icon by Farmeral - chicken leg on lettuce lea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59" y="2765367"/>
            <a:ext cx="5871268" cy="2935632"/>
          </a:xfrm>
        </p:spPr>
      </p:pic>
    </p:spTree>
    <p:extLst>
      <p:ext uri="{BB962C8B-B14F-4D97-AF65-F5344CB8AC3E}">
        <p14:creationId xmlns:p14="http://schemas.microsoft.com/office/powerpoint/2010/main" val="9749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endParaRPr lang="en-US" dirty="0"/>
          </a:p>
        </p:txBody>
      </p:sp>
      <p:pic>
        <p:nvPicPr>
          <p:cNvPr id="4" name="Content Placeholder 3" descr="health benefits to drinking &lt;strong&gt;water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83" y="2336800"/>
            <a:ext cx="4259009" cy="3598863"/>
          </a:xfrm>
        </p:spPr>
      </p:pic>
    </p:spTree>
    <p:extLst>
      <p:ext uri="{BB962C8B-B14F-4D97-AF65-F5344CB8AC3E}">
        <p14:creationId xmlns:p14="http://schemas.microsoft.com/office/powerpoint/2010/main" val="28812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endParaRPr lang="en-US" dirty="0"/>
          </a:p>
        </p:txBody>
      </p:sp>
      <p:pic>
        <p:nvPicPr>
          <p:cNvPr id="4" name="Content Placeholder 3" descr="Branding has always been an issue at Tropicana: In its original logo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2902744"/>
            <a:ext cx="3267075" cy="2466975"/>
          </a:xfrm>
        </p:spPr>
      </p:pic>
    </p:spTree>
    <p:extLst>
      <p:ext uri="{BB962C8B-B14F-4D97-AF65-F5344CB8AC3E}">
        <p14:creationId xmlns:p14="http://schemas.microsoft.com/office/powerpoint/2010/main" val="39330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endParaRPr lang="en-US" dirty="0"/>
          </a:p>
        </p:txBody>
      </p:sp>
      <p:pic>
        <p:nvPicPr>
          <p:cNvPr id="4" name="Content Placeholder 3" descr="CIRCULO DE ESTUDIO &quot; BRUJULA METROPOLITANA&quot;: Vinculan consumo d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35" y="2434945"/>
            <a:ext cx="5148349" cy="3243459"/>
          </a:xfrm>
        </p:spPr>
      </p:pic>
    </p:spTree>
    <p:extLst>
      <p:ext uri="{BB962C8B-B14F-4D97-AF65-F5344CB8AC3E}">
        <p14:creationId xmlns:p14="http://schemas.microsoft.com/office/powerpoint/2010/main" val="16438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Practica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restaurant</a:t>
            </a:r>
            <a:br>
              <a:rPr lang="en-US" dirty="0" smtClean="0"/>
            </a:br>
            <a:r>
              <a:rPr lang="en-US" dirty="0" smtClean="0"/>
              <a:t>Dialogue from Worksheet</a:t>
            </a:r>
            <a:endParaRPr lang="en-US" dirty="0"/>
          </a:p>
        </p:txBody>
      </p:sp>
      <p:pic>
        <p:nvPicPr>
          <p:cNvPr id="4" name="Content Placeholder 3" descr="301 Moved Permanentl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08" y="2490311"/>
            <a:ext cx="5852160" cy="3291840"/>
          </a:xfrm>
        </p:spPr>
      </p:pic>
    </p:spTree>
    <p:extLst>
      <p:ext uri="{BB962C8B-B14F-4D97-AF65-F5344CB8AC3E}">
        <p14:creationId xmlns:p14="http://schemas.microsoft.com/office/powerpoint/2010/main" val="12997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HOY/TODAY</a:t>
            </a:r>
            <a:endParaRPr lang="en-US" dirty="0"/>
          </a:p>
        </p:txBody>
      </p:sp>
      <p:pic>
        <p:nvPicPr>
          <p:cNvPr id="6" name="Content Placeholder 5" descr="Aye, I'm tellin' y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6" y="2336800"/>
            <a:ext cx="3398926" cy="359886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PRESENTACION de la FAMILIA</a:t>
            </a:r>
            <a:endParaRPr lang="en-US" dirty="0"/>
          </a:p>
          <a:p>
            <a:r>
              <a:rPr lang="en-US" dirty="0" err="1" smtClean="0">
                <a:solidFill>
                  <a:srgbClr val="FFFF00"/>
                </a:solidFill>
              </a:rPr>
              <a:t>Vamos</a:t>
            </a:r>
            <a:r>
              <a:rPr lang="en-US" dirty="0" smtClean="0">
                <a:solidFill>
                  <a:srgbClr val="FFFF00"/>
                </a:solidFill>
              </a:rPr>
              <a:t> a </a:t>
            </a:r>
            <a:r>
              <a:rPr lang="en-US" dirty="0" err="1" smtClean="0">
                <a:solidFill>
                  <a:srgbClr val="FFFF00"/>
                </a:solidFill>
              </a:rPr>
              <a:t>practicar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como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ordenar</a:t>
            </a:r>
            <a:r>
              <a:rPr lang="en-US" dirty="0" smtClean="0">
                <a:solidFill>
                  <a:srgbClr val="FFFF00"/>
                </a:solidFill>
              </a:rPr>
              <a:t> la comida </a:t>
            </a:r>
            <a:r>
              <a:rPr lang="en-US" dirty="0" err="1" smtClean="0">
                <a:solidFill>
                  <a:srgbClr val="FFFF00"/>
                </a:solidFill>
              </a:rPr>
              <a:t>en</a:t>
            </a:r>
            <a:r>
              <a:rPr lang="en-US" dirty="0" smtClean="0">
                <a:solidFill>
                  <a:srgbClr val="FFFF00"/>
                </a:solidFill>
              </a:rPr>
              <a:t> el restaurant (How to order food)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Video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Hablar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Hablar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chica</a:t>
            </a:r>
            <a:r>
              <a:rPr lang="en-US" dirty="0" smtClean="0"/>
              <a:t> (while a check </a:t>
            </a:r>
            <a:r>
              <a:rPr lang="en-US" dirty="0" err="1" smtClean="0"/>
              <a:t>tarea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00" y="1584961"/>
            <a:ext cx="11127498" cy="5170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1480" y="2773680"/>
            <a:ext cx="1143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" y="311909"/>
            <a:ext cx="9890760" cy="64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 A COMER ENSALADA </a:t>
            </a:r>
            <a:endParaRPr lang="en-US" dirty="0"/>
          </a:p>
        </p:txBody>
      </p:sp>
      <p:pic>
        <p:nvPicPr>
          <p:cNvPr id="4" name="Content Placeholder 3" descr="ensaladas wow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9" y="2650075"/>
            <a:ext cx="5408814" cy="3370986"/>
          </a:xfrm>
        </p:spPr>
      </p:pic>
    </p:spTree>
    <p:extLst>
      <p:ext uri="{BB962C8B-B14F-4D97-AF65-F5344CB8AC3E}">
        <p14:creationId xmlns:p14="http://schemas.microsoft.com/office/powerpoint/2010/main" val="23281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" y="617081"/>
            <a:ext cx="10058400" cy="62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288268"/>
            <a:ext cx="10088880" cy="6359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24840"/>
            <a:ext cx="9874448" cy="62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FRASES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 smtClean="0">
                <a:solidFill>
                  <a:srgbClr val="FFFF00"/>
                </a:solidFill>
              </a:rPr>
              <a:t>TO TAKE SOMEONE´S ORDER</a:t>
            </a:r>
          </a:p>
          <a:p>
            <a:endParaRPr lang="es-419" dirty="0" smtClean="0">
              <a:solidFill>
                <a:srgbClr val="FFFF00"/>
              </a:solidFill>
            </a:endParaRPr>
          </a:p>
          <a:p>
            <a:r>
              <a:rPr lang="es-419" dirty="0" smtClean="0">
                <a:solidFill>
                  <a:srgbClr val="FFFF00"/>
                </a:solidFill>
              </a:rPr>
              <a:t>Qué desea usted?</a:t>
            </a:r>
          </a:p>
          <a:p>
            <a:endParaRPr lang="es-419" dirty="0" smtClean="0">
              <a:solidFill>
                <a:srgbClr val="FFFF00"/>
              </a:solidFill>
            </a:endParaRPr>
          </a:p>
          <a:p>
            <a:r>
              <a:rPr lang="es-419" dirty="0" smtClean="0">
                <a:solidFill>
                  <a:srgbClr val="FFFF00"/>
                </a:solidFill>
              </a:rPr>
              <a:t>Y </a:t>
            </a:r>
            <a:r>
              <a:rPr lang="es-419" smtClean="0">
                <a:solidFill>
                  <a:srgbClr val="FFFF00"/>
                </a:solidFill>
              </a:rPr>
              <a:t>para tomar/beber?</a:t>
            </a:r>
            <a:endParaRPr lang="es-419" dirty="0" smtClean="0">
              <a:solidFill>
                <a:srgbClr val="FFFF00"/>
              </a:solidFill>
            </a:endParaRPr>
          </a:p>
          <a:p>
            <a:endParaRPr lang="es-419" dirty="0" smtClean="0">
              <a:solidFill>
                <a:srgbClr val="FFFF00"/>
              </a:solidFill>
            </a:endParaRPr>
          </a:p>
          <a:p>
            <a:r>
              <a:rPr lang="es-419" dirty="0" smtClean="0">
                <a:solidFill>
                  <a:srgbClr val="FFFF00"/>
                </a:solidFill>
              </a:rPr>
              <a:t>Desea algo de postre?</a:t>
            </a:r>
          </a:p>
          <a:p>
            <a:endParaRPr lang="es-419" dirty="0" smtClean="0">
              <a:solidFill>
                <a:srgbClr val="FFFF00"/>
              </a:solidFill>
            </a:endParaRPr>
          </a:p>
          <a:p>
            <a:r>
              <a:rPr lang="es-419" dirty="0" smtClean="0">
                <a:solidFill>
                  <a:srgbClr val="FFFF00"/>
                </a:solidFill>
              </a:rPr>
              <a:t>Algo más?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 smtClean="0"/>
              <a:t>TO REQUEST SOMETHING</a:t>
            </a:r>
          </a:p>
          <a:p>
            <a:endParaRPr lang="es-419" dirty="0" smtClean="0"/>
          </a:p>
          <a:p>
            <a:r>
              <a:rPr lang="es-419" dirty="0" smtClean="0"/>
              <a:t>Yo quiero un sándwich de queso</a:t>
            </a:r>
          </a:p>
          <a:p>
            <a:endParaRPr lang="es-419" dirty="0" smtClean="0"/>
          </a:p>
          <a:p>
            <a:r>
              <a:rPr lang="es-419" dirty="0" smtClean="0"/>
              <a:t>Para tomar quiero un jugo de manzana</a:t>
            </a:r>
          </a:p>
          <a:p>
            <a:r>
              <a:rPr lang="es-419" dirty="0" smtClean="0"/>
              <a:t>quiero un flan</a:t>
            </a:r>
          </a:p>
          <a:p>
            <a:endParaRPr lang="es-419" dirty="0" smtClean="0"/>
          </a:p>
          <a:p>
            <a:r>
              <a:rPr lang="es-419" dirty="0" smtClean="0"/>
              <a:t>La cuenta por favor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" y="640080"/>
            <a:ext cx="11846979" cy="5928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599"/>
            <a:ext cx="10439400" cy="6052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" y="527514"/>
            <a:ext cx="10882944" cy="59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comer frijoles</a:t>
            </a:r>
            <a:endParaRPr lang="en-US" dirty="0"/>
          </a:p>
        </p:txBody>
      </p:sp>
      <p:pic>
        <p:nvPicPr>
          <p:cNvPr id="4" name="Content Placeholder 3" descr="&lt;strong&gt;Frijoles&lt;/strong&gt; charros | Madeleine Coci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38" y="235029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16872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comer </a:t>
            </a:r>
            <a:r>
              <a:rPr lang="en-US" dirty="0" err="1" smtClean="0"/>
              <a:t>pescado</a:t>
            </a:r>
            <a:endParaRPr lang="en-US" dirty="0"/>
          </a:p>
        </p:txBody>
      </p:sp>
      <p:pic>
        <p:nvPicPr>
          <p:cNvPr id="4" name="Content Placeholder 3" descr="&lt;strong&gt;Pescado&lt;/strong&gt; cocinado Stock de Foto gratis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47" y="2336800"/>
            <a:ext cx="5359081" cy="3598863"/>
          </a:xfrm>
        </p:spPr>
      </p:pic>
    </p:spTree>
    <p:extLst>
      <p:ext uri="{BB962C8B-B14F-4D97-AF65-F5344CB8AC3E}">
        <p14:creationId xmlns:p14="http://schemas.microsoft.com/office/powerpoint/2010/main" val="38728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Voy</a:t>
            </a:r>
            <a:r>
              <a:rPr lang="en-US" dirty="0" smtClean="0"/>
              <a:t> a comer </a:t>
            </a:r>
            <a:r>
              <a:rPr lang="en-US" dirty="0" err="1" smtClean="0"/>
              <a:t>pollo</a:t>
            </a:r>
            <a:endParaRPr lang="en-US" dirty="0"/>
          </a:p>
        </p:txBody>
      </p:sp>
      <p:pic>
        <p:nvPicPr>
          <p:cNvPr id="4" name="Content Placeholder 3" descr="Anna , nos ofrece un &lt;strong&gt;pollo&lt;/strong&gt; con limón y hierbas provenzale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43" y="2336800"/>
            <a:ext cx="6404090" cy="3598863"/>
          </a:xfrm>
        </p:spPr>
      </p:pic>
    </p:spTree>
    <p:extLst>
      <p:ext uri="{BB962C8B-B14F-4D97-AF65-F5344CB8AC3E}">
        <p14:creationId xmlns:p14="http://schemas.microsoft.com/office/powerpoint/2010/main" val="42304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Muchaespumita: El &lt;strong&gt;agua&lt;/strong&gt; en el jabón: La concentració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7" y="2075126"/>
            <a:ext cx="3275215" cy="4679895"/>
          </a:xfrm>
        </p:spPr>
      </p:pic>
    </p:spTree>
    <p:extLst>
      <p:ext uri="{BB962C8B-B14F-4D97-AF65-F5344CB8AC3E}">
        <p14:creationId xmlns:p14="http://schemas.microsoft.com/office/powerpoint/2010/main" val="38902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r>
              <a:rPr lang="en-US" dirty="0" smtClean="0"/>
              <a:t> jugo de </a:t>
            </a:r>
            <a:r>
              <a:rPr lang="en-US" dirty="0" err="1" smtClean="0"/>
              <a:t>naranja</a:t>
            </a:r>
            <a:endParaRPr lang="en-US" dirty="0"/>
          </a:p>
        </p:txBody>
      </p:sp>
      <p:pic>
        <p:nvPicPr>
          <p:cNvPr id="4" name="Content Placeholder 3" descr="preparar-un-buen-vaso-&lt;strong&gt;de&lt;/strong&gt;-zumo-&lt;strong&gt;de&lt;/strong&gt;-&lt;strong&gt;naranja&lt;/strong&gt;-natural-&lt;strong&gt;naranjas&lt;/strong&gt;-ch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60" y="2336800"/>
            <a:ext cx="2587622" cy="4155035"/>
          </a:xfrm>
        </p:spPr>
      </p:pic>
    </p:spTree>
    <p:extLst>
      <p:ext uri="{BB962C8B-B14F-4D97-AF65-F5344CB8AC3E}">
        <p14:creationId xmlns:p14="http://schemas.microsoft.com/office/powerpoint/2010/main" val="23968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refresco</a:t>
            </a:r>
            <a:endParaRPr lang="en-US" dirty="0"/>
          </a:p>
        </p:txBody>
      </p:sp>
      <p:pic>
        <p:nvPicPr>
          <p:cNvPr id="4" name="Content Placeholder 3" descr="En los primeros 10 minutos : ya tienes el 100% de tu ingesta diaria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97" y="2206488"/>
            <a:ext cx="5469774" cy="4102330"/>
          </a:xfrm>
        </p:spPr>
      </p:pic>
    </p:spTree>
    <p:extLst>
      <p:ext uri="{BB962C8B-B14F-4D97-AF65-F5344CB8AC3E}">
        <p14:creationId xmlns:p14="http://schemas.microsoft.com/office/powerpoint/2010/main" val="5936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Voy</a:t>
            </a:r>
            <a:r>
              <a:rPr lang="en-US" dirty="0" smtClean="0"/>
              <a:t> a comer</a:t>
            </a:r>
            <a:endParaRPr lang="en-US" dirty="0"/>
          </a:p>
        </p:txBody>
      </p:sp>
      <p:pic>
        <p:nvPicPr>
          <p:cNvPr id="4" name="Content Placeholder 3" descr="... que entra, en veranito, &lt;strong&gt;ensalada&lt;/strong&gt; variada y gazpacho fresqui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47" y="2257337"/>
            <a:ext cx="2815966" cy="3255257"/>
          </a:xfrm>
        </p:spPr>
      </p:pic>
    </p:spTree>
    <p:extLst>
      <p:ext uri="{BB962C8B-B14F-4D97-AF65-F5344CB8AC3E}">
        <p14:creationId xmlns:p14="http://schemas.microsoft.com/office/powerpoint/2010/main" val="22746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18974</TotalTime>
  <Words>139</Words>
  <Application>Microsoft Office PowerPoint</Application>
  <PresentationFormat>Widescreen</PresentationFormat>
  <Paragraphs>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Trebuchet MS</vt:lpstr>
      <vt:lpstr>Berlin</vt:lpstr>
      <vt:lpstr>En el restaurante</vt:lpstr>
      <vt:lpstr>VOY A COMER ENSALADA </vt:lpstr>
      <vt:lpstr>Voy a comer frijoles</vt:lpstr>
      <vt:lpstr>Voy a comer pescado</vt:lpstr>
      <vt:lpstr> Voy a comer pollo</vt:lpstr>
      <vt:lpstr>Voy a tomar </vt:lpstr>
      <vt:lpstr>Voy a tomar jugo de naranja</vt:lpstr>
      <vt:lpstr>Voy a tomar refresco</vt:lpstr>
      <vt:lpstr>Voy a comer</vt:lpstr>
      <vt:lpstr>Voy a comer </vt:lpstr>
      <vt:lpstr>Voy a comer</vt:lpstr>
      <vt:lpstr>Voy a comer </vt:lpstr>
      <vt:lpstr>Voy a tomar</vt:lpstr>
      <vt:lpstr>Voy a tomar</vt:lpstr>
      <vt:lpstr>Voy a tomar</vt:lpstr>
      <vt:lpstr>Practica en el restaurant Dialogue from Worksheet</vt:lpstr>
      <vt:lpstr>HOY/TODAY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FRASES</vt:lpstr>
      <vt:lpstr>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el restaurante</dc:title>
  <dc:creator>Paola Zavala</dc:creator>
  <cp:lastModifiedBy>Zavala, Paola</cp:lastModifiedBy>
  <cp:revision>15</cp:revision>
  <dcterms:created xsi:type="dcterms:W3CDTF">2017-02-01T01:26:03Z</dcterms:created>
  <dcterms:modified xsi:type="dcterms:W3CDTF">2019-05-13T19:01:04Z</dcterms:modified>
</cp:coreProperties>
</file>