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4" r:id="rId2"/>
    <p:sldId id="283" r:id="rId3"/>
    <p:sldId id="259" r:id="rId4"/>
    <p:sldId id="278" r:id="rId5"/>
    <p:sldId id="260" r:id="rId6"/>
    <p:sldId id="279" r:id="rId7"/>
    <p:sldId id="261" r:id="rId8"/>
    <p:sldId id="280" r:id="rId9"/>
    <p:sldId id="281" r:id="rId10"/>
    <p:sldId id="282" r:id="rId11"/>
    <p:sldId id="256" r:id="rId12"/>
    <p:sldId id="285" r:id="rId13"/>
    <p:sldId id="284" r:id="rId14"/>
    <p:sldId id="257" r:id="rId15"/>
    <p:sldId id="269" r:id="rId16"/>
    <p:sldId id="270" r:id="rId17"/>
    <p:sldId id="271" r:id="rId18"/>
    <p:sldId id="272" r:id="rId19"/>
    <p:sldId id="263" r:id="rId20"/>
    <p:sldId id="265" r:id="rId21"/>
    <p:sldId id="266" r:id="rId22"/>
    <p:sldId id="267" r:id="rId23"/>
    <p:sldId id="268" r:id="rId24"/>
    <p:sldId id="273" r:id="rId25"/>
    <p:sldId id="274" r:id="rId26"/>
    <p:sldId id="277" r:id="rId27"/>
    <p:sldId id="275" r:id="rId28"/>
    <p:sldId id="276" r:id="rId29"/>
    <p:sldId id="262" r:id="rId30"/>
    <p:sldId id="25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F004261-0E6F-40F3-8BAB-A8B91181704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AA25ED7-913E-4417-AEB6-842C864F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261-0E6F-40F3-8BAB-A8B91181704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ED7-913E-4417-AEB6-842C864F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004261-0E6F-40F3-8BAB-A8B91181704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A25ED7-913E-4417-AEB6-842C864F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47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004261-0E6F-40F3-8BAB-A8B91181704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A25ED7-913E-4417-AEB6-842C864FB0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817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004261-0E6F-40F3-8BAB-A8B91181704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A25ED7-913E-4417-AEB6-842C864F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22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261-0E6F-40F3-8BAB-A8B91181704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ED7-913E-4417-AEB6-842C864F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62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261-0E6F-40F3-8BAB-A8B91181704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ED7-913E-4417-AEB6-842C864F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91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261-0E6F-40F3-8BAB-A8B91181704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ED7-913E-4417-AEB6-842C864F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1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004261-0E6F-40F3-8BAB-A8B91181704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A25ED7-913E-4417-AEB6-842C864F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0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261-0E6F-40F3-8BAB-A8B91181704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ED7-913E-4417-AEB6-842C864F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2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004261-0E6F-40F3-8BAB-A8B91181704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A25ED7-913E-4417-AEB6-842C864F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0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261-0E6F-40F3-8BAB-A8B91181704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ED7-913E-4417-AEB6-842C864F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7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261-0E6F-40F3-8BAB-A8B91181704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ED7-913E-4417-AEB6-842C864F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261-0E6F-40F3-8BAB-A8B91181704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ED7-913E-4417-AEB6-842C864F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261-0E6F-40F3-8BAB-A8B91181704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ED7-913E-4417-AEB6-842C864F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8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261-0E6F-40F3-8BAB-A8B91181704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ED7-913E-4417-AEB6-842C864F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9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261-0E6F-40F3-8BAB-A8B91181704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ED7-913E-4417-AEB6-842C864F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1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04261-0E6F-40F3-8BAB-A8B911817044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5ED7-913E-4417-AEB6-842C864FB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23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419" b="1" dirty="0" err="1" smtClean="0"/>
              <a:t>Preterite</a:t>
            </a:r>
            <a:r>
              <a:rPr lang="es-419" b="1" dirty="0" smtClean="0"/>
              <a:t> of </a:t>
            </a:r>
            <a:r>
              <a:rPr lang="es-419" b="1" dirty="0" smtClean="0">
                <a:solidFill>
                  <a:srgbClr val="FFFF00"/>
                </a:solidFill>
              </a:rPr>
              <a:t>-Car</a:t>
            </a:r>
            <a:r>
              <a:rPr lang="es-419" b="1" dirty="0" smtClean="0"/>
              <a:t>, </a:t>
            </a:r>
            <a:br>
              <a:rPr lang="es-419" b="1" dirty="0" smtClean="0"/>
            </a:br>
            <a:r>
              <a:rPr lang="es-419" b="1" dirty="0" smtClean="0">
                <a:solidFill>
                  <a:srgbClr val="FFFF00"/>
                </a:solidFill>
              </a:rPr>
              <a:t>-gar, -zar </a:t>
            </a:r>
            <a:r>
              <a:rPr lang="es-419" b="1" dirty="0" err="1" smtClean="0"/>
              <a:t>verbs</a:t>
            </a:r>
            <a:r>
              <a:rPr lang="es-419" b="1" dirty="0" smtClean="0"/>
              <a:t> and </a:t>
            </a:r>
            <a:r>
              <a:rPr lang="es-419" b="1" dirty="0" smtClean="0">
                <a:solidFill>
                  <a:srgbClr val="FFFF00"/>
                </a:solidFill>
              </a:rPr>
              <a:t>conocer</a:t>
            </a:r>
            <a:r>
              <a:rPr lang="es-419" b="1" dirty="0" smtClean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419" dirty="0" err="1" smtClean="0"/>
              <a:t>Spanish</a:t>
            </a:r>
            <a:r>
              <a:rPr lang="es-419" dirty="0" smtClean="0"/>
              <a:t> 2</a:t>
            </a:r>
          </a:p>
          <a:p>
            <a:r>
              <a:rPr lang="es-419" dirty="0" smtClean="0"/>
              <a:t>Spring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Mi abuelo tocó el piano anoche. </a:t>
            </a:r>
            <a:r>
              <a:rPr lang="es-419" dirty="0" err="1" smtClean="0"/>
              <a:t>Yo_____la</a:t>
            </a:r>
            <a:r>
              <a:rPr lang="es-419" dirty="0" smtClean="0"/>
              <a:t> guitarra</a:t>
            </a:r>
            <a:endParaRPr lang="en-US" dirty="0"/>
          </a:p>
        </p:txBody>
      </p:sp>
      <p:pic>
        <p:nvPicPr>
          <p:cNvPr id="5" name="Content Placeholder 4" descr="Tiple, &lt;strong&gt;guitarra&lt;/strong&gt; &lt;strong&gt;y&lt;/strong&gt; &lt;strong&gt;piano&lt;/strong&gt; | Mario Carvajal | Flick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29859"/>
            <a:ext cx="5334000" cy="35524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419" dirty="0" smtClean="0"/>
              <a:t>Use </a:t>
            </a:r>
            <a:r>
              <a:rPr lang="es-419" dirty="0" err="1" smtClean="0"/>
              <a:t>the</a:t>
            </a:r>
            <a:r>
              <a:rPr lang="es-419" dirty="0" smtClean="0"/>
              <a:t> </a:t>
            </a:r>
            <a:r>
              <a:rPr lang="es-419" dirty="0" err="1" smtClean="0"/>
              <a:t>endings</a:t>
            </a:r>
            <a:r>
              <a:rPr lang="es-419" dirty="0" smtClean="0"/>
              <a:t>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250" y="2951691"/>
            <a:ext cx="30099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441" y="708993"/>
            <a:ext cx="9680028" cy="6149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740" y="2193925"/>
            <a:ext cx="5404520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52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 smtClean="0"/>
              <a:t>Exit</a:t>
            </a:r>
            <a:r>
              <a:rPr lang="es-419" dirty="0" smtClean="0"/>
              <a:t> Slip</a:t>
            </a:r>
            <a:br>
              <a:rPr lang="es-419" dirty="0" smtClean="0"/>
            </a:br>
            <a:r>
              <a:rPr lang="es-419" dirty="0" err="1" smtClean="0"/>
              <a:t>Just</a:t>
            </a:r>
            <a:r>
              <a:rPr lang="es-419" dirty="0" smtClean="0"/>
              <a:t> </a:t>
            </a:r>
            <a:r>
              <a:rPr lang="es-419" dirty="0" err="1" smtClean="0"/>
              <a:t>write</a:t>
            </a:r>
            <a:r>
              <a:rPr lang="es-419" dirty="0" smtClean="0"/>
              <a:t> </a:t>
            </a:r>
            <a:r>
              <a:rPr lang="es-419" dirty="0" err="1" smtClean="0"/>
              <a:t>the</a:t>
            </a:r>
            <a:r>
              <a:rPr lang="es-419" dirty="0" smtClean="0"/>
              <a:t> </a:t>
            </a:r>
            <a:r>
              <a:rPr lang="es-419" dirty="0" err="1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1¿Qué hiciste el fin de semana?</a:t>
            </a:r>
          </a:p>
          <a:p>
            <a:endParaRPr lang="es-ES" dirty="0"/>
          </a:p>
          <a:p>
            <a:r>
              <a:rPr lang="es-ES" dirty="0"/>
              <a:t>2¿A dónde fuiste el fin de semana?</a:t>
            </a:r>
          </a:p>
          <a:p>
            <a:endParaRPr lang="es-ES" dirty="0"/>
          </a:p>
          <a:p>
            <a:r>
              <a:rPr lang="es-ES" dirty="0"/>
              <a:t>3¿Qué almorzaste ayer?</a:t>
            </a:r>
          </a:p>
          <a:p>
            <a:endParaRPr lang="es-ES" dirty="0"/>
          </a:p>
          <a:p>
            <a:r>
              <a:rPr lang="es-ES" dirty="0"/>
              <a:t>4¿Qué viste en </a:t>
            </a:r>
            <a:r>
              <a:rPr lang="es-ES" dirty="0" err="1"/>
              <a:t>Netflix</a:t>
            </a:r>
            <a:r>
              <a:rPr lang="es-ES" dirty="0"/>
              <a:t>?</a:t>
            </a:r>
          </a:p>
          <a:p>
            <a:endParaRPr lang="es-ES" dirty="0"/>
          </a:p>
          <a:p>
            <a:r>
              <a:rPr lang="es-ES" dirty="0"/>
              <a:t>5¿A qué jugaste el sábado?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828" y="725214"/>
            <a:ext cx="8066899" cy="60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b="1" dirty="0" smtClean="0">
                <a:solidFill>
                  <a:srgbClr val="FFFF00"/>
                </a:solidFill>
              </a:rPr>
              <a:t>Irregular  </a:t>
            </a:r>
            <a:r>
              <a:rPr lang="es-419" b="1" dirty="0" err="1" smtClean="0">
                <a:solidFill>
                  <a:srgbClr val="FFFF00"/>
                </a:solidFill>
              </a:rPr>
              <a:t>preterites</a:t>
            </a:r>
            <a:r>
              <a:rPr lang="es-419" b="1" dirty="0" smtClean="0">
                <a:solidFill>
                  <a:srgbClr val="FFFF00"/>
                </a:solidFill>
              </a:rPr>
              <a:t>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419" sz="4800" dirty="0" smtClean="0"/>
              <a:t>Andar</a:t>
            </a:r>
          </a:p>
          <a:p>
            <a:pPr marL="0" indent="0">
              <a:buNone/>
            </a:pPr>
            <a:endParaRPr lang="es-419" sz="4800" dirty="0" smtClean="0"/>
          </a:p>
          <a:p>
            <a:pPr marL="0" indent="0">
              <a:buNone/>
            </a:pPr>
            <a:r>
              <a:rPr lang="es-419" sz="4800" dirty="0" smtClean="0"/>
              <a:t>Tener</a:t>
            </a:r>
          </a:p>
          <a:p>
            <a:pPr marL="0" indent="0">
              <a:buNone/>
            </a:pPr>
            <a:endParaRPr lang="es-419" sz="4800" dirty="0" smtClean="0"/>
          </a:p>
          <a:p>
            <a:pPr marL="0" indent="0">
              <a:buNone/>
            </a:pPr>
            <a:r>
              <a:rPr lang="es-419" sz="4800" dirty="0" smtClean="0"/>
              <a:t>Venir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smtClean="0">
                <a:solidFill>
                  <a:srgbClr val="FFFF00"/>
                </a:solidFill>
              </a:rPr>
              <a:t>andar</a:t>
            </a:r>
            <a:r>
              <a:rPr lang="es-419" dirty="0" smtClean="0"/>
              <a:t/>
            </a:r>
            <a:br>
              <a:rPr lang="es-419" dirty="0" smtClean="0"/>
            </a:br>
            <a:r>
              <a:rPr lang="es-419" dirty="0" smtClean="0"/>
              <a:t>Yo anduve a la escuela.</a:t>
            </a:r>
            <a:endParaRPr lang="en-US" dirty="0"/>
          </a:p>
        </p:txBody>
      </p:sp>
      <p:pic>
        <p:nvPicPr>
          <p:cNvPr id="4" name="Content Placeholder 3" descr="&lt;strong&gt;Walk&lt;/strong&gt; / Don't &lt;strong&gt;walk&lt;/strong&gt;, at timmymoblo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9993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419" dirty="0" smtClean="0">
                <a:solidFill>
                  <a:srgbClr val="FFFF00"/>
                </a:solidFill>
              </a:rPr>
              <a:t>Tener (to </a:t>
            </a:r>
            <a:r>
              <a:rPr lang="es-419" dirty="0" err="1" smtClean="0">
                <a:solidFill>
                  <a:srgbClr val="FFFF00"/>
                </a:solidFill>
              </a:rPr>
              <a:t>have</a:t>
            </a:r>
            <a:r>
              <a:rPr lang="es-419" dirty="0" smtClean="0">
                <a:solidFill>
                  <a:srgbClr val="FFFF00"/>
                </a:solidFill>
              </a:rPr>
              <a:t>)</a:t>
            </a:r>
            <a:r>
              <a:rPr lang="es-419" dirty="0" smtClean="0"/>
              <a:t/>
            </a:r>
            <a:br>
              <a:rPr lang="es-419" dirty="0" smtClean="0"/>
            </a:br>
            <a:r>
              <a:rPr lang="es-419" sz="3100" dirty="0" smtClean="0"/>
              <a:t>nosotros tuvimos pastel en mi cumpleaños</a:t>
            </a:r>
            <a:endParaRPr lang="en-US" sz="3100" dirty="0"/>
          </a:p>
        </p:txBody>
      </p:sp>
      <p:pic>
        <p:nvPicPr>
          <p:cNvPr id="4" name="Content Placeholder 3" descr="Girly Books: Feliz Tercer Aniversari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4" y="2187478"/>
            <a:ext cx="4180114" cy="4287297"/>
          </a:xfrm>
        </p:spPr>
      </p:pic>
    </p:spTree>
    <p:extLst>
      <p:ext uri="{BB962C8B-B14F-4D97-AF65-F5344CB8AC3E}">
        <p14:creationId xmlns:p14="http://schemas.microsoft.com/office/powerpoint/2010/main" val="36055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3200" b="1" dirty="0" smtClean="0">
                <a:solidFill>
                  <a:srgbClr val="FFFF00"/>
                </a:solidFill>
              </a:rPr>
              <a:t>Venir (to come)</a:t>
            </a:r>
            <a:r>
              <a:rPr lang="es-419" sz="3200" dirty="0" smtClean="0"/>
              <a:t/>
            </a:r>
            <a:br>
              <a:rPr lang="es-419" sz="3200" dirty="0" smtClean="0"/>
            </a:br>
            <a:r>
              <a:rPr lang="es-419" sz="3200" dirty="0" smtClean="0"/>
              <a:t>Los chicos de CBC vinieron a IWA</a:t>
            </a:r>
            <a:endParaRPr lang="en-US" sz="3200" dirty="0"/>
          </a:p>
        </p:txBody>
      </p:sp>
      <p:pic>
        <p:nvPicPr>
          <p:cNvPr id="4" name="Content Placeholder 3" descr="File:Draw 3 young boys.png - Wikimedia Comm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38" y="2949668"/>
            <a:ext cx="3809524" cy="2565079"/>
          </a:xfrm>
        </p:spPr>
      </p:pic>
    </p:spTree>
    <p:extLst>
      <p:ext uri="{BB962C8B-B14F-4D97-AF65-F5344CB8AC3E}">
        <p14:creationId xmlns:p14="http://schemas.microsoft.com/office/powerpoint/2010/main" val="30939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419" b="1" dirty="0" smtClean="0">
                <a:solidFill>
                  <a:srgbClr val="FFC000"/>
                </a:solidFill>
              </a:rPr>
              <a:t>Verbos  Irregulares</a:t>
            </a:r>
            <a:r>
              <a:rPr lang="es-419" b="1" dirty="0" smtClean="0"/>
              <a:t/>
            </a:r>
            <a:br>
              <a:rPr lang="es-419" b="1" dirty="0" smtClean="0"/>
            </a:br>
            <a:r>
              <a:rPr lang="es-419" b="1" dirty="0" smtClean="0"/>
              <a:t>   </a:t>
            </a:r>
            <a:r>
              <a:rPr lang="es-419" b="1" dirty="0" smtClean="0">
                <a:solidFill>
                  <a:srgbClr val="FF0000"/>
                </a:solidFill>
              </a:rPr>
              <a:t>IR</a:t>
            </a:r>
            <a:r>
              <a:rPr lang="es-419" b="1" dirty="0" smtClean="0"/>
              <a:t> </a:t>
            </a:r>
            <a:br>
              <a:rPr lang="es-419" b="1" dirty="0" smtClean="0"/>
            </a:br>
            <a:r>
              <a:rPr lang="es-419" b="1" dirty="0" err="1" smtClean="0"/>
              <a:t>ana</a:t>
            </a:r>
            <a:r>
              <a:rPr lang="es-419" b="1" dirty="0" smtClean="0"/>
              <a:t> fue a la escuela en Canadá.</a:t>
            </a:r>
            <a:r>
              <a:rPr lang="es-419" dirty="0" smtClean="0"/>
              <a:t/>
            </a:r>
            <a:br>
              <a:rPr lang="es-419" dirty="0" smtClean="0"/>
            </a:br>
            <a:endParaRPr lang="en-US" dirty="0"/>
          </a:p>
        </p:txBody>
      </p:sp>
      <p:pic>
        <p:nvPicPr>
          <p:cNvPr id="4" name="Content Placeholder 3" descr="Welcome to Junior 2 2014 | Page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9" y="3177381"/>
            <a:ext cx="3293473" cy="2736116"/>
          </a:xfrm>
        </p:spPr>
      </p:pic>
    </p:spTree>
    <p:extLst>
      <p:ext uri="{BB962C8B-B14F-4D97-AF65-F5344CB8AC3E}">
        <p14:creationId xmlns:p14="http://schemas.microsoft.com/office/powerpoint/2010/main" val="36950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 smtClean="0"/>
              <a:t>Let´s</a:t>
            </a:r>
            <a:r>
              <a:rPr lang="es-419" dirty="0" smtClean="0"/>
              <a:t> </a:t>
            </a:r>
            <a:r>
              <a:rPr lang="es-419" dirty="0" err="1" smtClean="0"/>
              <a:t>Warm</a:t>
            </a:r>
            <a:r>
              <a:rPr lang="es-419" dirty="0" smtClean="0"/>
              <a:t> Up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1¿Qué hiciste el fin de semana?</a:t>
            </a:r>
          </a:p>
          <a:p>
            <a:endParaRPr lang="es-419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s-ES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2¿A dónde fuiste el fin de semana?</a:t>
            </a:r>
            <a:endParaRPr lang="es-ES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0" indent="0">
              <a:buNone/>
            </a:pPr>
            <a:endParaRPr lang="es-419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s-ES" dirty="0" smtClean="0"/>
              <a:t>3¿Qué almorzaste ayer?</a:t>
            </a:r>
          </a:p>
          <a:p>
            <a:endParaRPr lang="es-ES" dirty="0"/>
          </a:p>
          <a:p>
            <a:r>
              <a:rPr lang="es-ES" dirty="0" smtClean="0"/>
              <a:t>4¿Qué viste en </a:t>
            </a:r>
            <a:r>
              <a:rPr lang="es-ES" dirty="0" err="1" smtClean="0"/>
              <a:t>Netflix</a:t>
            </a:r>
            <a:r>
              <a:rPr lang="es-ES" dirty="0" smtClean="0"/>
              <a:t>?</a:t>
            </a:r>
          </a:p>
          <a:p>
            <a:endParaRPr lang="es-ES" dirty="0"/>
          </a:p>
          <a:p>
            <a:r>
              <a:rPr lang="es-ES" dirty="0" smtClean="0"/>
              <a:t>5¿A qué jugaste el sábado?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n-US" dirty="0"/>
          </a:p>
        </p:txBody>
      </p:sp>
      <p:pic>
        <p:nvPicPr>
          <p:cNvPr id="8" name="Content Placeholder 7" descr="&lt;strong&gt;Fin&lt;/strong&gt; &lt;strong&gt;de&lt;/strong&gt; &lt;strong&gt;Semana&lt;/strong&gt; - TnRelacione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02" y="2193925"/>
            <a:ext cx="4755396" cy="4024313"/>
          </a:xfrm>
        </p:spPr>
      </p:pic>
    </p:spTree>
    <p:extLst>
      <p:ext uri="{BB962C8B-B14F-4D97-AF65-F5344CB8AC3E}">
        <p14:creationId xmlns:p14="http://schemas.microsoft.com/office/powerpoint/2010/main" val="32787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smtClean="0">
                <a:solidFill>
                  <a:srgbClr val="FF0000"/>
                </a:solidFill>
              </a:rPr>
              <a:t>Hacer</a:t>
            </a:r>
            <a:r>
              <a:rPr lang="es-419" dirty="0" smtClean="0"/>
              <a:t/>
            </a:r>
            <a:br>
              <a:rPr lang="es-419" dirty="0" smtClean="0"/>
            </a:br>
            <a:r>
              <a:rPr lang="es-419" dirty="0" smtClean="0"/>
              <a:t>ayer, Alex hizo tarea. </a:t>
            </a:r>
            <a:endParaRPr lang="en-US" dirty="0"/>
          </a:p>
        </p:txBody>
      </p:sp>
      <p:pic>
        <p:nvPicPr>
          <p:cNvPr id="4" name="Content Placeholder 3" descr="Boy Doing &lt;strong&gt;Homework&lt;/strong&gt; clip 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2440781"/>
            <a:ext cx="4318000" cy="3530600"/>
          </a:xfrm>
        </p:spPr>
      </p:pic>
    </p:spTree>
    <p:extLst>
      <p:ext uri="{BB962C8B-B14F-4D97-AF65-F5344CB8AC3E}">
        <p14:creationId xmlns:p14="http://schemas.microsoft.com/office/powerpoint/2010/main" val="39451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419" b="1" dirty="0" smtClean="0">
                <a:solidFill>
                  <a:srgbClr val="FFC000"/>
                </a:solidFill>
              </a:rPr>
              <a:t>Dar</a:t>
            </a:r>
            <a:br>
              <a:rPr lang="es-419" b="1" dirty="0" smtClean="0">
                <a:solidFill>
                  <a:srgbClr val="FFC000"/>
                </a:solidFill>
              </a:rPr>
            </a:br>
            <a:r>
              <a:rPr lang="es-419" sz="3100" b="1" dirty="0" smtClean="0"/>
              <a:t>en san Valentín, Luis dio flores a </a:t>
            </a:r>
            <a:r>
              <a:rPr lang="es-419" sz="3100" b="1" dirty="0" err="1" smtClean="0"/>
              <a:t>laura</a:t>
            </a:r>
            <a:r>
              <a:rPr lang="es-419" sz="3100" b="1" dirty="0" smtClean="0"/>
              <a:t>.</a:t>
            </a:r>
            <a:r>
              <a:rPr lang="es-419" sz="3100" b="1" dirty="0" smtClean="0">
                <a:solidFill>
                  <a:srgbClr val="FFC000"/>
                </a:solidFill>
              </a:rPr>
              <a:t> </a:t>
            </a:r>
            <a:r>
              <a:rPr lang="es-419" dirty="0" smtClean="0"/>
              <a:t/>
            </a:r>
            <a:br>
              <a:rPr lang="es-419" dirty="0" smtClean="0"/>
            </a:br>
            <a:endParaRPr lang="en-US" dirty="0"/>
          </a:p>
        </p:txBody>
      </p:sp>
      <p:pic>
        <p:nvPicPr>
          <p:cNvPr id="4" name="Content Placeholder 3" descr="Clipart - Boy &lt;strong&gt;Giving&lt;/strong&gt; Flowers To Girl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95" y="2193925"/>
            <a:ext cx="4910809" cy="4024313"/>
          </a:xfrm>
        </p:spPr>
      </p:pic>
    </p:spTree>
    <p:extLst>
      <p:ext uri="{BB962C8B-B14F-4D97-AF65-F5344CB8AC3E}">
        <p14:creationId xmlns:p14="http://schemas.microsoft.com/office/powerpoint/2010/main" val="28066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338457" cy="1293028"/>
          </a:xfrm>
        </p:spPr>
        <p:txBody>
          <a:bodyPr>
            <a:normAutofit fontScale="90000"/>
          </a:bodyPr>
          <a:lstStyle/>
          <a:p>
            <a:r>
              <a:rPr lang="es-419" b="1" dirty="0" smtClean="0">
                <a:solidFill>
                  <a:srgbClr val="FF0000"/>
                </a:solidFill>
              </a:rPr>
              <a:t>Ver</a:t>
            </a:r>
            <a:br>
              <a:rPr lang="es-419" b="1" dirty="0" smtClean="0">
                <a:solidFill>
                  <a:srgbClr val="FF0000"/>
                </a:solidFill>
              </a:rPr>
            </a:br>
            <a:r>
              <a:rPr lang="es-419" sz="3100" b="1" dirty="0" smtClean="0"/>
              <a:t>nosotras vimos </a:t>
            </a:r>
            <a:r>
              <a:rPr lang="es-419" sz="3100" b="1" dirty="0" err="1" smtClean="0"/>
              <a:t>riverdale</a:t>
            </a:r>
            <a:r>
              <a:rPr lang="es-419" sz="3100" b="1" dirty="0" smtClean="0"/>
              <a:t> en la noche.</a:t>
            </a:r>
            <a:r>
              <a:rPr lang="es-419" b="1" dirty="0" smtClean="0">
                <a:solidFill>
                  <a:srgbClr val="FF0000"/>
                </a:solidFill>
              </a:rPr>
              <a:t/>
            </a:r>
            <a:br>
              <a:rPr lang="es-419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TV Series Review: &lt;strong&gt;Riverdale&lt;/strong&gt; - Devil In The Skul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91581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26968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smtClean="0">
                <a:solidFill>
                  <a:srgbClr val="FFFF00"/>
                </a:solidFill>
              </a:rPr>
              <a:t>Verbos irregulares</a:t>
            </a:r>
            <a:r>
              <a:rPr lang="es-419" dirty="0" smtClean="0"/>
              <a:t/>
            </a:r>
            <a:br>
              <a:rPr lang="es-419" dirty="0" smtClean="0"/>
            </a:br>
            <a:r>
              <a:rPr lang="es-419" dirty="0" smtClean="0"/>
              <a:t>Andar, tener and venir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1215" y="2038688"/>
            <a:ext cx="5912068" cy="45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745" y="688903"/>
            <a:ext cx="5155323" cy="593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1572" y="585595"/>
            <a:ext cx="7196155" cy="589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599" y="1965801"/>
            <a:ext cx="6279931" cy="43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37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110" y="440134"/>
            <a:ext cx="7955157" cy="61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891" y="940605"/>
            <a:ext cx="6794938" cy="5462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Conocer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conocí</a:t>
            </a:r>
            <a:r>
              <a:rPr lang="en-US" dirty="0" smtClean="0"/>
              <a:t> al se</a:t>
            </a:r>
            <a:r>
              <a:rPr lang="es-419" dirty="0" err="1" smtClean="0"/>
              <a:t>ñor</a:t>
            </a:r>
            <a:r>
              <a:rPr lang="es-419" dirty="0" smtClean="0"/>
              <a:t> </a:t>
            </a:r>
            <a:r>
              <a:rPr lang="es-419" dirty="0" err="1" smtClean="0"/>
              <a:t>Rodriguez</a:t>
            </a:r>
            <a:r>
              <a:rPr lang="es-419" dirty="0" smtClean="0"/>
              <a:t>.</a:t>
            </a:r>
            <a:endParaRPr lang="en-US" dirty="0"/>
          </a:p>
        </p:txBody>
      </p:sp>
      <p:pic>
        <p:nvPicPr>
          <p:cNvPr id="4" name="Content Placeholder 3" descr="Auxiliares-del-comercio - COMISIONIST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32" y="1967629"/>
            <a:ext cx="5476530" cy="4196688"/>
          </a:xfrm>
        </p:spPr>
      </p:pic>
    </p:spTree>
    <p:extLst>
      <p:ext uri="{BB962C8B-B14F-4D97-AF65-F5344CB8AC3E}">
        <p14:creationId xmlns:p14="http://schemas.microsoft.com/office/powerpoint/2010/main" val="8681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BUSCAR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/>
              <a:t>esteban</a:t>
            </a:r>
            <a:r>
              <a:rPr lang="en-US" sz="3600" dirty="0" smtClean="0"/>
              <a:t> </a:t>
            </a:r>
            <a:r>
              <a:rPr lang="en-US" sz="3600" dirty="0" err="1" smtClean="0"/>
              <a:t>buscó</a:t>
            </a:r>
            <a:r>
              <a:rPr lang="en-US" sz="3600" dirty="0" smtClean="0"/>
              <a:t> las </a:t>
            </a:r>
            <a:r>
              <a:rPr lang="en-US" sz="3600" dirty="0" err="1" smtClean="0"/>
              <a:t>pistas</a:t>
            </a:r>
            <a:r>
              <a:rPr lang="en-US" sz="3600" dirty="0" smtClean="0"/>
              <a:t> (the clues)</a:t>
            </a:r>
            <a:endParaRPr lang="en-US" sz="3600" dirty="0"/>
          </a:p>
        </p:txBody>
      </p:sp>
      <p:pic>
        <p:nvPicPr>
          <p:cNvPr id="6" name="Content Placeholder 5" descr="RojaRoc: Búsquedas!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24881"/>
            <a:ext cx="3962400" cy="3962400"/>
          </a:xfrm>
        </p:spPr>
      </p:pic>
    </p:spTree>
    <p:extLst>
      <p:ext uri="{BB962C8B-B14F-4D97-AF65-F5344CB8AC3E}">
        <p14:creationId xmlns:p14="http://schemas.microsoft.com/office/powerpoint/2010/main" val="2813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016" y="804041"/>
            <a:ext cx="7687418" cy="58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Ayer, Yo ______(buscar) </a:t>
            </a:r>
            <a:br>
              <a:rPr lang="es-419" dirty="0" smtClean="0"/>
            </a:br>
            <a:r>
              <a:rPr lang="es-419" dirty="0" smtClean="0"/>
              <a:t>mi libro. </a:t>
            </a:r>
            <a:endParaRPr lang="en-US" dirty="0"/>
          </a:p>
        </p:txBody>
      </p:sp>
      <p:pic>
        <p:nvPicPr>
          <p:cNvPr id="7" name="Content Placeholder 6" descr="File:El &lt;strong&gt;libro&lt;/strong&gt; del saber.png - Wikimedia Comm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94" y="1577181"/>
            <a:ext cx="5857875" cy="3810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3318891"/>
            <a:ext cx="3286125" cy="27051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JUGAR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/>
              <a:t>Mario </a:t>
            </a:r>
            <a:r>
              <a:rPr lang="en-US" b="1" dirty="0" err="1" smtClean="0"/>
              <a:t>jugó</a:t>
            </a:r>
            <a:r>
              <a:rPr lang="en-US" b="1" dirty="0" smtClean="0"/>
              <a:t> </a:t>
            </a:r>
            <a:r>
              <a:rPr lang="en-US" b="1" dirty="0" err="1" smtClean="0"/>
              <a:t>fútbol</a:t>
            </a:r>
            <a:r>
              <a:rPr lang="en-US" b="1" dirty="0" smtClean="0"/>
              <a:t> el lunes.</a:t>
            </a:r>
            <a:endParaRPr lang="en-US" b="1" dirty="0"/>
          </a:p>
        </p:txBody>
      </p:sp>
      <p:pic>
        <p:nvPicPr>
          <p:cNvPr id="4" name="Content Placeholder 3" descr="&lt;strong&gt;jugar&lt;/strong&gt; - Orientación Andújar - Recursos Educativo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56" y="2193925"/>
            <a:ext cx="2977887" cy="4024313"/>
          </a:xfrm>
        </p:spPr>
      </p:pic>
    </p:spTree>
    <p:extLst>
      <p:ext uri="{BB962C8B-B14F-4D97-AF65-F5344CB8AC3E}">
        <p14:creationId xmlns:p14="http://schemas.microsoft.com/office/powerpoint/2010/main" val="1342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419" dirty="0"/>
              <a:t>E</a:t>
            </a:r>
            <a:r>
              <a:rPr lang="es-419" dirty="0" smtClean="0"/>
              <a:t>l año pasado yo _____(jugar) para IWA</a:t>
            </a:r>
            <a:endParaRPr lang="en-US" dirty="0"/>
          </a:p>
        </p:txBody>
      </p:sp>
      <p:pic>
        <p:nvPicPr>
          <p:cNvPr id="8" name="Content Placeholder 7" descr="Sàkomar World: gennaio 201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39" y="2193925"/>
            <a:ext cx="2891721" cy="402431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00899" y="2724944"/>
            <a:ext cx="3803847" cy="32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Empezar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err="1" smtClean="0"/>
              <a:t>en</a:t>
            </a:r>
            <a:r>
              <a:rPr lang="en-US" b="1" dirty="0" smtClean="0"/>
              <a:t> Agosto </a:t>
            </a:r>
            <a:r>
              <a:rPr lang="en-US" b="1" dirty="0" err="1" smtClean="0"/>
              <a:t>empezó</a:t>
            </a:r>
            <a:r>
              <a:rPr lang="en-US" b="1" dirty="0" smtClean="0"/>
              <a:t> la </a:t>
            </a:r>
            <a:r>
              <a:rPr lang="en-US" b="1" dirty="0" err="1" smtClean="0"/>
              <a:t>escuela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3 Pasos para Iniciar tu Negocio cuando no sabes cómo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25" y="2047671"/>
            <a:ext cx="6157110" cy="4104740"/>
          </a:xfrm>
        </p:spPr>
      </p:pic>
    </p:spTree>
    <p:extLst>
      <p:ext uri="{BB962C8B-B14F-4D97-AF65-F5344CB8AC3E}">
        <p14:creationId xmlns:p14="http://schemas.microsoft.com/office/powerpoint/2010/main" val="31859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419" dirty="0" smtClean="0"/>
              <a:t>El fin de semana yo______(empezar) la tarea de inglés</a:t>
            </a:r>
            <a:endParaRPr lang="en-US" dirty="0"/>
          </a:p>
        </p:txBody>
      </p:sp>
      <p:pic>
        <p:nvPicPr>
          <p:cNvPr id="8" name="Content Placeholder 7" descr="Jacinto se enreda: Taller:Investigamos las neurona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572669"/>
            <a:ext cx="4343400" cy="126682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24725" y="2920206"/>
            <a:ext cx="30289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Mi familia almorzó ensalada y yo ________ pescado.</a:t>
            </a:r>
            <a:endParaRPr lang="en-US" dirty="0"/>
          </a:p>
        </p:txBody>
      </p:sp>
      <p:pic>
        <p:nvPicPr>
          <p:cNvPr id="6" name="Content Placeholder 5" descr="Los beneficios de &lt;strong&gt;almorzar&lt;/strong&gt; y merendar en el organism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3399"/>
            <a:ext cx="5334000" cy="292536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27261" y="2919714"/>
            <a:ext cx="302387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18370</TotalTime>
  <Words>152</Words>
  <Application>Microsoft Office PowerPoint</Application>
  <PresentationFormat>Widescreen</PresentationFormat>
  <Paragraphs>48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Leelawadee UI</vt:lpstr>
      <vt:lpstr>Vapor Trail</vt:lpstr>
      <vt:lpstr>Preterite of -Car,  -gar, -zar verbs and conocer </vt:lpstr>
      <vt:lpstr>Let´s Warm Up </vt:lpstr>
      <vt:lpstr>BUSCAR esteban buscó las pistas (the clues)</vt:lpstr>
      <vt:lpstr>Ayer, Yo ______(buscar)  mi libro. </vt:lpstr>
      <vt:lpstr>JUGAR Mario jugó fútbol el lunes.</vt:lpstr>
      <vt:lpstr>El año pasado yo _____(jugar) para IWA</vt:lpstr>
      <vt:lpstr>Empezar en Agosto empezó la escuela.</vt:lpstr>
      <vt:lpstr>El fin de semana yo______(empezar) la tarea de inglés</vt:lpstr>
      <vt:lpstr>Mi familia almorzó ensalada y yo ________ pescado.</vt:lpstr>
      <vt:lpstr>Mi abuelo tocó el piano anoche. Yo_____la guitarra</vt:lpstr>
      <vt:lpstr>PowerPoint Presentation</vt:lpstr>
      <vt:lpstr>PowerPoint Presentation</vt:lpstr>
      <vt:lpstr>Exit Slip Just write the answers</vt:lpstr>
      <vt:lpstr>PowerPoint Presentation</vt:lpstr>
      <vt:lpstr>Irregular  preterites:</vt:lpstr>
      <vt:lpstr>andar Yo anduve a la escuela.</vt:lpstr>
      <vt:lpstr>Tener (to have) nosotros tuvimos pastel en mi cumpleaños</vt:lpstr>
      <vt:lpstr>Venir (to come) Los chicos de CBC vinieron a IWA</vt:lpstr>
      <vt:lpstr>Verbos  Irregulares    IR  ana fue a la escuela en Canadá. </vt:lpstr>
      <vt:lpstr>Hacer ayer, Alex hizo tarea. </vt:lpstr>
      <vt:lpstr>Dar en san Valentín, Luis dio flores a laura.  </vt:lpstr>
      <vt:lpstr>Ver nosotras vimos riverdale en la noche. </vt:lpstr>
      <vt:lpstr>Verbos irregulares Andar, tener and venir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Conocer  Yo conocí al señor Rodriguez.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Zavala, Paola</dc:creator>
  <cp:lastModifiedBy>Zavala, Paola</cp:lastModifiedBy>
  <cp:revision>23</cp:revision>
  <dcterms:created xsi:type="dcterms:W3CDTF">2018-02-14T00:08:37Z</dcterms:created>
  <dcterms:modified xsi:type="dcterms:W3CDTF">2019-02-20T04:06:49Z</dcterms:modified>
</cp:coreProperties>
</file>