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erriweather" panose="020B060402020202020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f8b688d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f8b688d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f8b688d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f8b688d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f8b688d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f8b688d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f8b688d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f8b688d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f8b688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f8b688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f8b688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f8b688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f8b688d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f8b688d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f8b688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f8b688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f8b688d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f8b688d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f8b688d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f8b688d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f8b688d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f8b688d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f8b688d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f8b688d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Calendario -- Flamingos Rosas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por Sydney Bauer </a:t>
            </a:r>
            <a:endParaRPr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septiembre es el cumpleaños  de Zendaya./ september 1 is Zendaya’s birthday.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2" descr="Image result for septemb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500925"/>
            <a:ext cx="4219475" cy="16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 descr="Image result for zenda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000" y="1921700"/>
            <a:ext cx="2677825" cy="26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octubre es el cumpleaños  de cabrina heine/ october 1 is Cabrina Heine’s birthday.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3" descr="Image result for octob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500925"/>
            <a:ext cx="4166399" cy="15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 descr="Image result for cariba hei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425" y="2341975"/>
            <a:ext cx="3349525" cy="2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noviembre es el cumpleaños  de Jayden Bartels. / November 1 is Jayden Bartels birthday.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24" descr="Image result for november 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425" y="535600"/>
            <a:ext cx="4166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 descr="Image result for jayden bartel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975" y="1700325"/>
            <a:ext cx="3093800" cy="30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2 de diciembre es el cumpleaños  de Charlie Puth./ December 2 is Charlie Puth’s birthday.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9" name="Google Shape;159;p25" descr="Image result for december 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925" y="500925"/>
            <a:ext cx="35962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 descr="Image result for charlie put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925" y="1521900"/>
            <a:ext cx="3376100" cy="30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enero es el cumpleaños   de Jack Wilshere./ January 13 is Jack Wilshere’s birthday. 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 descr="Image result for janu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500925"/>
            <a:ext cx="4166400" cy="16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descr="Image result for jack wilshe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925" y="2306625"/>
            <a:ext cx="3057200" cy="22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febrero es cumpleaños   de Harry Styles. / February 1 is Harry Styles birthday.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5" descr="Image result for february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583275"/>
            <a:ext cx="4166400" cy="14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Image result for harry styl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825" y="1961950"/>
            <a:ext cx="2695475" cy="26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marzo es el  cumpleaños   de Justin Bieber./ March is Justin Bieber's Birthday.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6" descr="Image result for march pi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300" y="500925"/>
            <a:ext cx="4127150" cy="13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descr="Image result for justin bieber pictu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250" y="1935450"/>
            <a:ext cx="2643900" cy="26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abril  es el cumpleaños   de Logan Paul. /April first is Logan Pauls birthday.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7" descr="Image result for april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675" y="500925"/>
            <a:ext cx="41664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Image result for logan pau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450" y="2090625"/>
            <a:ext cx="3349450" cy="2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mayo es el cumpleaños   de Tim McGraw./May first is TIm McGraws birthday.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8" descr="Image result for tim mcgra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150" y="2485700"/>
            <a:ext cx="2638675" cy="20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 descr="Image result for may pictu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500925"/>
            <a:ext cx="4166400" cy="18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junio es el cumpleaños   de Marilyn Monroe./JUne first is Marilyn Monroe’s birthday.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19" descr="Image result for june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580475"/>
            <a:ext cx="41664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descr="Image result for marilyn monro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550" y="2165225"/>
            <a:ext cx="2532075" cy="24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julio es el cumpleaños   de Missy Elliot./ July first is Missy Elliott's birthday.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0" descr="Image result for july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75" y="500925"/>
            <a:ext cx="4118300" cy="18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 descr="Image result for missy elliot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650" y="2722000"/>
            <a:ext cx="3352725" cy="18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1 de agosto es el cumpleaños   de Theo Thomas./ August first is Theo Thomas birthday.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1" descr="Image result for augu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500925"/>
            <a:ext cx="4166400" cy="1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 descr="Image result for theo thomas from victoriou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950" y="2218250"/>
            <a:ext cx="2174050" cy="23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(16:9)</PresentationFormat>
  <Paragraphs>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Merriweather</vt:lpstr>
      <vt:lpstr>Roboto</vt:lpstr>
      <vt:lpstr>Arial</vt:lpstr>
      <vt:lpstr>Oswald</vt:lpstr>
      <vt:lpstr>Paradigm</vt:lpstr>
      <vt:lpstr> Calendario -- Flamingos Rosas por Sydney Bauer </vt:lpstr>
      <vt:lpstr>El 1 enero es el cumpleaños   de Jack Wilshere./ January 13 is Jack Wilshere’s birthday. </vt:lpstr>
      <vt:lpstr>El 1 de febrero es cumpleaños   de Harry Styles. / February 1 is Harry Styles birthday.</vt:lpstr>
      <vt:lpstr>El 1 de marzo es el  cumpleaños   de Justin Bieber./ March is Justin Bieber's Birthday.</vt:lpstr>
      <vt:lpstr>EL 1 de abril  es el cumpleaños   de Logan Paul. /April first is Logan Pauls birthday.</vt:lpstr>
      <vt:lpstr>El 1 de mayo es el cumpleaños   de Tim McGraw./May first is TIm McGraws birthday.</vt:lpstr>
      <vt:lpstr>El 1 junio es el cumpleaños   de Marilyn Monroe./JUne first is Marilyn Monroe’s birthday. </vt:lpstr>
      <vt:lpstr>El 1 de julio es el cumpleaños   de Missy Elliot./ July first is Missy Elliott's birthday.</vt:lpstr>
      <vt:lpstr>El 1 de agosto es el cumpleaños   de Theo Thomas./ August first is Theo Thomas birthday.</vt:lpstr>
      <vt:lpstr>El 1 de septiembre es el cumpleaños  de Zendaya./ september 1 is Zendaya’s birthday.</vt:lpstr>
      <vt:lpstr>El 1 de octubre es el cumpleaños  de cabrina heine/ october 1 is Cabrina Heine’s birthday.</vt:lpstr>
      <vt:lpstr>El 1 de noviembre es el cumpleaños  de Jayden Bartels. / November 1 is Jayden Bartels birthday.  </vt:lpstr>
      <vt:lpstr>El 2 de diciembre es el cumpleaños  de Charlie Puth./ December 2 is Charlie Puth’s birthday.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Calendario -- Flamingos Rosas por Sydney Bauer </dc:title>
  <dc:creator>Zavala, Paola</dc:creator>
  <cp:lastModifiedBy>Zavala, Paola</cp:lastModifiedBy>
  <cp:revision>1</cp:revision>
  <dcterms:modified xsi:type="dcterms:W3CDTF">2018-10-05T13:35:20Z</dcterms:modified>
</cp:coreProperties>
</file>